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62" r:id="rId2"/>
    <p:sldId id="256" r:id="rId3"/>
    <p:sldId id="260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91" r:id="rId13"/>
    <p:sldId id="280" r:id="rId14"/>
    <p:sldId id="292" r:id="rId15"/>
    <p:sldId id="282" r:id="rId16"/>
    <p:sldId id="293" r:id="rId17"/>
    <p:sldId id="28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4674"/>
  </p:normalViewPr>
  <p:slideViewPr>
    <p:cSldViewPr snapToGrid="0" snapToObjects="1">
      <p:cViewPr>
        <p:scale>
          <a:sx n="154" d="100"/>
          <a:sy n="154" d="100"/>
        </p:scale>
        <p:origin x="112" y="-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32:48.90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21357 2900 15884,'40'-4'-315,"0"-1"1,1 1 0,4-1 0,2-1 0,-9 1-694,0 0 1008,-6 1 0,-3 1 0,-15 2 0,1 1 0</inkml:trace>
  <inkml:trace contextRef="#ctx0" brushRef="#br0" timeOffset="669">21463 3027 10659,'-2'12'2385,"1"-3"-2385,1-9-406,63-5 180,-30 0 122,7 1 0,3-1-386,13-4 418,-24 4 52,10 1-260,-32 4 28,-5 0 487,-4 3 174,-42 25-207,20-11-113,-4 0 1,0 0-107,2 1-92,9-4-555,-2 8 393,11-12-21,5 4-27,14-9 395,11-2-76,5-5-9,5-3-118,3-4 0,-1-1 73,-3 3 32,3-2 0,-6 3 22,-21 8 568,-20 23-487,-3-10 28,-19 18-25,-1-11-30,9-5-54,-4 3-82,14-8-136,2 5 36,7-6-356,2 6 300,14-8 238,2-2 9,12-4 13,31-11-22,-17 3-337,-7 0 0,1 0 332,2 2-49,6 2-91,-12 8 1046,-19 21-19,-24 4-327,-15 8-723,-3-9 485,9-8-135,4 0 293,-3 17-811,13-8 56,2 5-291,22-12 215,0-15 76,9-1-440,32-27 200,-29 6 838,0-2 0,-3-3-72,-12-10-96,-7 7-760,-22-19-238,5 25 848,-24-10 0,26 21 0,-3 2 0</inkml:trace>
  <inkml:trace contextRef="#ctx0" brushRef="#br0" timeOffset="950">22204 3196 13927,'9'-7'1047,"-2"2"-1145,-7 5-582,0 0-1026,77-6 1625,-52 9 131,19-2 1,-5 4 192,-31 8 278,-13 32-1017,-1-25-338,-7 20-2288,6-24 804,4-6 2318,1 0 0,2-7 0,0-2 0</inkml:trace>
  <inkml:trace contextRef="#ctx0" brushRef="#br0" timeOffset="1099">22394 3281 8539,'9'-1'6121,"-2"1"-5562,-7 0-629,39-32-110,-20 19-374,14-9 0,2 0-214,-13 12 1,12-4-513,-24 9-1550,-3 3 2830,-6 4 0,0-1 0,-3 1 0</inkml:trace>
  <inkml:trace contextRef="#ctx0" brushRef="#br0" timeOffset="1215">22500 3302 846,'-9'11'4217,"1"-1"-1181,8-10-3126,0 0-5071,72-27 4038,-46 13 1141,18-7 1,-3-1 0,-30 11 0,1-3 0</inkml:trace>
  <inkml:trace contextRef="#ctx0" brushRef="#br0" timeOffset="1351">22712 3112 8024,'7'-1'2024,"-2"0"-1486,-5 1 582,0 0 1445,-3 54-2483,0-20-122,2 0 1,-1-1-322,0-3-2563,7-6 2924,9-16 0,-6 5 0,4-15 0</inkml:trace>
  <inkml:trace contextRef="#ctx0" brushRef="#br0" timeOffset="1500">22881 3133 3634,'-9'50'3288,"4"-16"-766,-9 23-2928,9-30-215,1 8 621,7 4 0,-2-23 0,2 10 0</inkml:trace>
  <inkml:trace contextRef="#ctx0" brushRef="#br0" timeOffset="1800">21886 3768 14131,'-5'0'1938,"1"0"-1226,29 6 1,15 1-408,5-4-977,7 4 1,2 0 907,-15-7 1,-1 0-104,4-1 0,2 1-98,-1-1 0,6 1-244,-6-1 0,7 1 0,4-1 1,-3 1-1,-6 0-64,13-1 0,1 0-343,-12 1 1,8 0-1,2 0 1,-6 0 0,-12-1-1094,9 1 952,10-7 0,-47 8 0,-5-3 1</inkml:trace>
  <inkml:trace contextRef="#ctx0" brushRef="#br0" timeOffset="2770">24130 3196 12778,'11'4'687,"-2"0"-687,-9-4 493,15 42-1038,3-2 0,1 4 476,-1-5 1,-1 0 147,6 8 1,-1-6 2,-6-19 604,-5-10-137,-6-10-325,-1-2 199,4-14-236,-1-1 155,9-22 0,0-3-174,-1 4-119,0-2 0,-1 2 32,-5 7-120,-3 10-1555,1-12-890,-3 16-445,2-3 2929,2 10 0,-5 6 0,2-1 0</inkml:trace>
  <inkml:trace contextRef="#ctx0" brushRef="#br0" timeOffset="3139">24807 3239 7984,'10'2'2501,"-2"-1"-687,-57 8-1920,25 2 65,-7-2 1,-2 4 352,10 7 1,4 4-618,-7 12 8,-3 8 307,25-12-229,10-18 1438,3 2-1952,25-10-365,2-12 636,9-2 160,3-18 330,-23 7 1061,-1-6 0,-2-1-663,-8 8-20,9-18 51,-22 34-457,-1 2-527,3 16 446,1-5-606,7 19-1,-2-15-410,5 3 1098,6-4 0,-11-7 0,5 0 0</inkml:trace>
  <inkml:trace contextRef="#ctx0" brushRef="#br0" timeOffset="3449">25125 3239 10578,'9'14'646,"-2"-2"-472,-6 30-236,2-21-561,3 18 0,0 0 903,0-17 149,5 13 416,-11-33-842,-3-4 207,-6-14-355,2-7 145,-1-7 470,9-21-207,4 23-80,9-4 1,2 2-481,-1 11-302,17-13-454,-19 27-487,1 0 1540,4 0 0,-9 3 0,2 0 0</inkml:trace>
  <inkml:trace contextRef="#ctx0" brushRef="#br0" timeOffset="3603">25485 3323 8763,'3'23'1751,"-3"16"1,0 0-2514,2-21-243,-2 15 0,2-5 75,4-25-133,2-12 0,-4 7 1,-1-9-1</inkml:trace>
  <inkml:trace contextRef="#ctx0" brushRef="#br0" timeOffset="3738">25421 2985 13558,'0'3'1427,"0"0"-3992,0-3 2565,79 34 0,-60-25 0,21 8 0,-1 0 0</inkml:trace>
  <inkml:trace contextRef="#ctx0" brushRef="#br0" timeOffset="4067">25823 3154 7878,'7'7'6004,"-2"-2"-5315,-5-5-168,0 0-14,-35 21-457,16 0-95,-23 13-176,27 2 42,9-15-636,13 17 647,-1-26-400,18 4 127,-9-23-57,10-18 0,-1-4 1013,-7 7-226,3-6 1,-5 4 951,-13 18-927,-1 4-468,-1 8 227,1 9-73,1 4-269,4 18-98,-1-13-1508,12 4 0,3-3-1902,2-10 3777,19 5 0,-29-23 0,-5-6 0</inkml:trace>
  <inkml:trace contextRef="#ctx0" brushRef="#br0" timeOffset="4450">26099 2858 11933,'9'7'1095,"-2"-2"-636,-3 39 1,-4 9-558,4-10-398,-1 15 1,1 3 304,4-8 130,-3-17 775,2 19-490,-5-38 382,0 3-606,-2-24-520,2-26 458,2 12 452,9-21-550,-3 26 99,10-1-183,-1 12 171,4 8-118,-3 4 57,-5 8-20,-4 8 154,-6-6 913,-22 28-913,3-30-53,-19 14-1149,2-27-357,9-2 711,-8-10 0,20 5 0,0-6 0</inkml:trace>
  <inkml:trace contextRef="#ctx0" brushRef="#br0" timeOffset="4701">26522 2900 12238,'7'2'3627,"4"28"-3451,-8 10-176,4 16-293,-3-3 1,-1-1-100,2-3-2675,-1-6 0,0-4 2510,0-13-121,2 1-1223,-2-10 1548,3 0 1,-4-12 0,0-3 0</inkml:trace>
  <inkml:trace contextRef="#ctx0" brushRef="#br0" timeOffset="5049">26818 3196 13714,'-7'5'1512,"1"0"-1512,6-5-999,28 38 808,-4-26 52,0 8 1,1-3 138,3-18 233,0-12-289,-13-26 56,-5 17 223,-13-16-223,-6 32 456,-19 13 1,-4 7 176,2 8-504,0-4 0,3 1 187,10 13-660,24 7 97,-1-15 23,16 7-829,7-25 594,-4-3 459,10-11 0,1-1 0,-12 4 0,23-13 0</inkml:trace>
  <inkml:trace contextRef="#ctx0" brushRef="#br0" timeOffset="5501">27369 3133 11633,'-47'25'3879,"-2"4"-3851,37-18-179,-5 9-20,13-10-221,7 9 78,3-6-447,36 24 761,-22-21 0,22 13 582,-30-16-134,-5-4 1044,-7 15-1298,-13-8-245,-3 6-772,-15-5 101,11-9 722,-28 2 0,33-7 0,-14-1 0</inkml:trace>
  <inkml:trace contextRef="#ctx0" brushRef="#br0" timeOffset="5969">27834 3006 15988,'37'7'-240,"0"1"1,6 4 805,-14 29-566,-34-15-289,-8 5 1,-2 2-1908,-7 2-769,-6 7 2965,15-21 0,9-14 0,2-3 0</inkml:trace>
  <inkml:trace contextRef="#ctx0" brushRef="#br0" timeOffset="6350">28194 3006 13871,'3'11'655,"-5"19"0,-3 2-831,3-10 90,-4 10 1,2-2-74,3-13 103,1-3-42,0-4-56,3-2 305,13-5-302,0-2-101,13-4-81,-5-3-108,1-1-1099,20-5 1540,-25 6 255,10-3 25,-30 9 146,-15 9 116,-19 19 0,-3 5-391,0 1-189,-4 6 0,7-1 138,24-17 99,14 20-423,6-28-1389,28 8-154,-8-23 954,26-10 0,-34 6 1,7-5-1</inkml:trace>
  <inkml:trace contextRef="#ctx0" brushRef="#br0" timeOffset="6701">28681 3006 10625,'5'7'4282,"0"-1"-3604,-5-6-1037,0 0 183,-22 32 282,41-4 233,-27 9-37,42-19-64,-16-22-25,0-3-45,-2-2-266,5-15-434,-11 4-187,2-5-231,-18 7 76,-3 11-727,-10 1 959,-16 20 1,-2 6 1134,2-1-168,-6 8 0,3 3 199,21-6-3172,1 16 3290,16-12-23,13 4-440,3-10-333,22-5-683,5-12 837,-6-17 0,6-7 0,-6 3 0,14 2 0,-7-12 0,-1 1 0</inkml:trace>
  <inkml:trace contextRef="#ctx0" brushRef="#br0" timeOffset="6870">28998 3006 6938,'11'1'6866,"-3"0"-4360,-8-1-1355,-7 55-748,3-24-848,-1 6 0,1 2 571,1 0-126,2 0-42,1-2-788,4-6 1,1 0-179,-1 0-846,9 13-1512,-8-39 3366,5-18 0,-6 9 0,3-9 0</inkml:trace>
  <inkml:trace contextRef="#ctx0" brushRef="#br0" timeOffset="8286">29782 3027 8952,'5'2'1465,"0"-1"252,-5-1-2106,80 25 557,-58-14-105,23 3 0,-8 2 24,-34-4-67,-1 0-20,-2 0-2361,-12 11 269,2-8 2359,-29 13 0,26-20 0,-12 2 0</inkml:trace>
  <inkml:trace contextRef="#ctx0" brushRef="#br0" timeOffset="8720">29781 3217 15912,'12'56'-157,"4"-1"-271,0-30-225,13-14 1,3-4 84,8-3-1056,-3-7 0,-1-5 882,3-11 384,2-3-1097,-1-7 0,2-2 1784,-15 9 0,0-1 164,8-5 0,-3 1 1741,-9 4-1562,-20 20-330,-2 6 1704,-8 8-2040,0 3-6,-6 8-174,2-2-5,1 0 25,2 1-255,3 11 356,2-13-3,1 8-6,2-17 26,2-3-37,2-2-182,9 0-1271,12-3-117,3-1 1626,-5-1 582,-11 5 46,-16 0 1735,-32 33-1945,7-7-525,6-8 1,2-1 75,1 6-260,12-5-336,7-4 563,6-1-518,27-5 17,-7-10 582,11-7 0,0-3 0,-14 3 0,19-10 0</inkml:trace>
  <inkml:trace contextRef="#ctx0" brushRef="#br0" timeOffset="8971">30543 3111 12700,'-8'-7'886,"2"1"-1257,6 6-707,48 14 1078,-33-3 91,12 5 0,-4 4 27,-20 3-236,-8 7 1,-3 0-247,0 2-581,-3-3 0,0-2-332,1-6 1277,0 4 0,6-18 0,2-1 0</inkml:trace>
  <inkml:trace contextRef="#ctx0" brushRef="#br0" timeOffset="9117">30649 3217 8778,'13'-7'3716,"-3"2"-2949,-10 5-560,0 0-246,42-26-1188,-4 12-109,-6-2 1,-1 1 66,1 8 1292,-19 6 1,-12 1-1,-2 2 1</inkml:trace>
  <inkml:trace contextRef="#ctx0" brushRef="#br0" timeOffset="9238">30713 3281 8116,'3'17'6351,"-1"-4"-6432,-2-13-2092,0 0 1322,64-18 1,-48 13 0,16-4 0,0 0-1</inkml:trace>
  <inkml:trace contextRef="#ctx0" brushRef="#br0" timeOffset="9387">30967 3112 220,'10'-5'2436,"-2"2"444,-8 3-377,0 0 252,-14 65-3036,5-16-542,0-2 0,1-2-504,3-5-2102,5-20 3429,4-20 0,-3 0 0,3-2 0</inkml:trace>
  <inkml:trace contextRef="#ctx0" brushRef="#br0" timeOffset="9537">31136 3175 5954,'11'7'2805,"-2"-1"-1780,-19 21 0,-5 4-1604,6-6-340,-5 14 1,0 0-704,11-17 1387,0 6 1,2-19 0,0 0-1</inkml:trace>
  <inkml:trace contextRef="#ctx0" brushRef="#br0" timeOffset="9871">31390 2773 14722,'11'10'1448,"-2"-2"-969,-9-8-479,-17 32-1641,3 4-1933,-6 16 601,9-17 2973,11-20 0,0-11 0,0-3 0</inkml:trace>
  <inkml:trace contextRef="#ctx0" brushRef="#br0" timeOffset="10001">31581 2836 13229,'9'12'2375,"-2"-2"-1879,-25 23-6122,0 1 5111,-7 13 1,10-19-1,11-21 1</inkml:trace>
  <inkml:trace contextRef="#ctx0" brushRef="#br0" timeOffset="10718">23813 2752 13790,'5'4'456,"-1"0"-2531,11 34 2075,1-16 0,2 18 0,-6-28 0</inkml:trace>
  <inkml:trace contextRef="#ctx0" brushRef="#br0" timeOffset="10886">24067 2688 4953,'6'9'595,"0"-2"2054,-6-7-2649,0 0 523,-1 44-2172,2-23 1367,0 10 0,1-2 0,-1-16 1,2 1-1</inkml:trace>
  <inkml:trace contextRef="#ctx0" brushRef="#br0" timeOffset="12604">21230 4826 7433,'11'9'1176,"-1"-2"-1212,-10-7-1907,0 0 1996,2-3 605,0 3-56,2-3 1131,-3 3-630,-1 0-910,0 6-3184,5 18 2991,-2-2-84,8 23 84,-5-20 145,5 15-89,-6-19 426,1 6-112,-4-18 391,0 0-526,-2-9 3777,2 0-3696,-5-25 356,0-12-549,0-8 351,0-10-432,8 9-160,-1 9-221,11-7 110,-5 28-68,5-3 64,-5 10-63,1 3-2709,16 1-101,-6 7 2258,5-1 0,-15 4 0,-7-3 0</inkml:trace>
  <inkml:trace contextRef="#ctx0" brushRef="#br0" timeOffset="13272">21527 4932 12227,'10'11'896,"-2"-2"-641,-8-9-337,35 8-797,5-11 616,13 6 101,-11-14 145,-26 1-101,-3-1 950,-9-14-731,-7 12 67,-18-8 212,-12 20-208,-2 5-1711,5 9 0,3 3 1639,1 5-67,-11 26-33,29-22-6,9 14-86,7-18-763,26 15-2670,18-21 2119,1 1 2028,-14-14 0,-3-4 0,-13 1 0,9-3 0</inkml:trace>
  <inkml:trace contextRef="#ctx0" brushRef="#br0" timeOffset="13687">22161 4911 12036,'-10'-11'2465,"2"3"-2062,-26 11 238,1 11-833,-2 5 1,0 4-78,2 14 118,3 9 0,29-24-57,6-8 668,6-7-382,2-7-229,0-7 98,-3-8-155,-4 0-519,5-26 612,-6 23-39,2-14 154,-4 30 134,3 10-13,19 30-71,1 6-50,-9-16 0,0 3 10,2 7 0,-3 2 437,-5-3 1,-2 0-144,1-1 0,-3 0 94,-7 18-121,-14-35 92,-16-7-290,3-5-207,-5-3 1,-2-4-307,-11-9-98,-9-4 14,26-7-1191,15-10 1709,15-3 0,3 0 0,-5-1 0,13-18 0</inkml:trace>
  <inkml:trace contextRef="#ctx0" brushRef="#br0" timeOffset="14004">22437 4911 13240,'28'16'1062,"-5"-4"-891,-29 20-62,-1 0-316,-2 16-863,2 3 807,5-30 246,-1 8 260,1-24 55,-3-2-161,2-6 70,-7-16 126,5-21-11,-1 1 110,5-9-85,6 20 53,2 2 429,20-20-837,-10 23-169,13-13-44,-17 28-513,6 0 46,-5 3-4675,14 0 5363,-10 4 0,-1 0 0,-8 1 0</inkml:trace>
  <inkml:trace contextRef="#ctx0" brushRef="#br0" timeOffset="14303">22712 5017 4279,'4'8'2126,"-1"-1"584,-3-7-3715,0 0-222,53-23 1227,-33 11 170,12-7 1,-2-2 20,-18 4 2291,-2-17-2241,-27 13 573,-5 3-811,-12 15 3481,-6 24-3386,15-1 120,3 10 1,2 1-216,6 0-6,-6 21-140,21-31-8,4-3-260,4-1-2229,20-5 1,8-4 2639,15-11 0,-17 8 0,-2-2 0,-3-15 0</inkml:trace>
  <inkml:trace contextRef="#ctx0" brushRef="#br0" timeOffset="14570">23177 4826 5648,'-13'-6'1621,"2"2"720,11 4-2162,-35 4-179,22 0-249,-26 5 978,32 22-1174,13-6 1166,2 10-1312,26-3 409,-1-1 188,-4-4 3519,-8 0-3203,-23-13 882,-14-2-1204,-1 0-1089,-31-2 69,21-7-2828,-21-5 791,31-2 3057,-1-9 0,13 9 0,3-3 0</inkml:trace>
  <inkml:trace contextRef="#ctx0" brushRef="#br0" timeOffset="14872">23516 4763 10978,'7'8'4313,"-1"-2"-4313,-6-6-20,-39 16-221,19 1-53,-26 16 177,34-9-832,13 12 441,10-14 175,3 6-356,8-8 328,9 5 1192,-7 0-268,1-2 85,-18-11 43,-9-9-198,-4-1-289,-28 3-1340,6-3-108,-13 2 1244,13-12 0,18 6 0,-1-7 0</inkml:trace>
  <inkml:trace contextRef="#ctx0" brushRef="#br0" timeOffset="15039">23707 4890 8343,'5'6'3481,"-1"-1"-2784,-4-5-182,1 52-750,-3-23 18,2 3 0,-1-1-1746,-4-4 507,3-17 393,-2 1 0,3-9 0,0-1 1</inkml:trace>
  <inkml:trace contextRef="#ctx0" brushRef="#br0" timeOffset="15740">23686 4678 13882,'8'11'2254,"-1"-1"-2520,-7-10 275,0 0-516,67 20 266,-25-7 217,1 0 0,0 1-135,-2 2-404,-6 3-372,-5 18 1492,-9-5-207,-11 3-36,-17-16-37,-2-8-596,-7 13-255,9-10 568,-4 6 160,11-14 759,5-6-868,3-6-199,2-2-731,7-15 462,-5 6-880,19-30 2696,-14 15-864,5-8 686,-16 18-736,-5 14-292,-1-3-1477,6 5 707,14 1 852,12 15 126,-1 6-199,-3 18-160,-18-5-27,-6 14-177,-9-4 33,1-8-162,-6 0 177,6-24 210,2-1-12,1-5-490,5-14 46,1 2-4,12-24 253,-2 12-136,18-19 194,-9 19 339,1 5 1,0 1-29,0 4 285,13 0-27,-26 16 655,1 15-636,-8 1 210,-1 39-1055,-7-5-124,2 3-1299,-4-9-112,3-32 1003,-6 1 0,9-11 0,-3-1 0</inkml:trace>
  <inkml:trace contextRef="#ctx0" brushRef="#br0" timeOffset="16853">21294 5863 8766,'-20'8'1691,"5"-3"906,-1 26-2561,11-12-36,-12 27 649,18-19-2513,12 3 1,8 1 1863,5-12 0,1-1 0,-4 8 0,-1-3 0,22-9 0</inkml:trace>
  <inkml:trace contextRef="#ctx0" brushRef="#br0" timeOffset="17437">21780 5927 13305,'-13'3'1501,"2"0"-1064,11-3-179,-30 36-4510,20-17 3860,-7 15 0,4 2 107,20-1-32,3 6 20,10-21 42,-4-12 76,0-5-401,18-21 580,-16 5 154,12-17 110,-24 12-49,-1 0 3071,-2 0-2726,-2-8 375,-9-4-414,-9-1-521,-1 8-90,-10 10-27,14 10-675,-6 2 376,14 1 117,-1 1 192,7 0 102,2 2-46,7 0 189,26-1-360,8 0 96,4 2 82,2 8 44,-26 2 16,0 7 1,-1 2 73,0 4-67,-3 1 1,-2 0 77,-5-3 297,1 10-163,-9-19-55,-1-9-26,-3-15 25,0-8 496,1-25-373,3 18 93,6-25-395,0 27-162,11-15-723,13 1 588,-9 11-2282,23-6-868,-25 23 3447,10 0 0,-20 5 0,-3 2 0</inkml:trace>
  <inkml:trace contextRef="#ctx0" brushRef="#br0" timeOffset="18020">22373 6138 8872,'10'11'2733,"-2"-3"-3004,-8-8-819,9 30 2418,-4-19-449,4 20 17,-7-27 48,-2-4-712,-3-4-321,-11-18-216,3-10 305,-4-5 226,9-11 421,5 14 0,1 1-647,-1-9-3400,2-17 3184,1 46-434,7-3-1963,20-6-1192,3 6 2573,1 1 1232,-9 11 0,-19 4 0,0 0 0</inkml:trace>
  <inkml:trace contextRef="#ctx0" brushRef="#br0" timeOffset="18406">22606 6117 11507,'-5'-1'672,"2"0"639,3 1-1140,26 6-78,-5-8-346,9-3 1,0-2 28,-2-7 5,11-17 175,-29 15-46,-1-13 661,-27 1-343,-2 11-13,-12 6 216,-3 32-72,10 10-295,1 22-117,14-9-73,11-2-190,18-14-1625,34-11 434,-14-6 1507,0-10 0,-3-5 0,-16 0 0,6-6 0</inkml:trace>
  <inkml:trace contextRef="#ctx0" brushRef="#br0" timeOffset="18589">23008 5779 12546,'0'10'1381,"0"-2"-978,0-8-98,-18 41-897,13-7 1,1 4-73,-5 4 0,1 0 131,5 0 0,5-3 533,8-6 0,1-5 0,-3-8 0,11 8 0</inkml:trace>
  <inkml:trace contextRef="#ctx0" brushRef="#br0" timeOffset="18874">23283 5969 8335,'7'3'5228,"-1"-1"-4590,-6-2 382,-51 13-1090,28 5 65,-6-7 1,2 2-94,16 9-101,9-2-391,6-2 430,6-5-173,12-4-45,6-13 106,16 0 406,-10 8-98,2 2-72,-10 14-34,-9-7-1283,14-1 1,3-2-51,-3-4-873,1-1 1,-1-4 1262,-8-10 862,-4-3 0,-8 4 1,-5 3-1</inkml:trace>
  <inkml:trace contextRef="#ctx0" brushRef="#br0" timeOffset="19040">23664 5821 6865,'9'5'8314,"-3"-1"-8242,-6-4 841,0 0-5103,2 85 3944,-2-48-194,3 21 1,0 0 850,0-26-2013,4 10 1035,-4-26 0,0-3 0,-2-10 0</inkml:trace>
  <inkml:trace contextRef="#ctx0" brushRef="#br0" timeOffset="19341">23580 5927 6015,'-9'-2'1056,"3"0"1377,6 2-2788,0 0-1085,120-4 1210,-89 2 1,0-1 162,15 1 1,5 0 0,-7-1-130,14-4 2072,-33 10-1388,1 8 450,-17 7-929,-6 19-878,6 15 418,-2-15-423,11 9 65,-8-39-420,2 0 271,-4-11 958,1-19 0,-5 25 0,1-11 0</inkml:trace>
  <inkml:trace contextRef="#ctx0" brushRef="#br0" timeOffset="19790">24067 5821 8386,'32'38'230,"-6"-7"1037,-12-5 1,1 1-1677,1-1 0,0-1-641,15 21 1067,0-12-345,-15-31 1153,13-36-915,-4-2 34,7-15 2528,-10 13-2589,-3 5 1083,-4 9-324,-3 8-102,-7 14 14,-5 13 99,0 13-569,8 24-490,0-7 47,5 5 18,-3-25 215,0-8 761,14-6-117,-2-5-339,4-3-109,-9-3-33,-9 2 8,-1 0-653,8 18-36,-7-7-1910,7 18 2554,-13-12 0,1-4 0,-3-5 0</inkml:trace>
  <inkml:trace contextRef="#ctx0" brushRef="#br0" timeOffset="20388">21061 5567 0,'37'4'1666,"0"0"0,-4 0 0,0-1-552,9-2 0,1-1-827,-2 0 0,4 0-7,5-1 1,8 0 0,6-1 0,3 1-252,-19 0 0,2 0 0,3 0 1,2 0-1,0-1 0,2 1 1,-2 0-1,0 0-25,1 0 1,0 0 0,0 0 0,1 1 0,-1-1 0,1 0 0,0 0 0,-1 0-33,2 0 1,0 0-1,0 0 1,0 0-1,1 0 1,-1 0 0,-1 0-1,1 1 28,-3-1 0,-1 1 0,1 0 0,0 1 0,-1-1 0,0 0 0,-1 0 0,1 0 42,4-1 1,-1 1 0,0-1 0,0 0 0,0 1 0,-1-1 0,1 0-26,1 0 1,0 0-1,0 1 1,-1-1 0,1 0-1,-1 0 1,-1-1-81,-1 1 1,1-1-1,0 1 1,-1-1-1,-3 1 1,-3-1-1,-4 0 63,14-1 0,-7 0 0,-1 0-19,1 0 1,0-1-1,-4 1-457,4 0 0,-5 1 603,-8 0 1,-2 0-817,16-1 1040,-45 3-1989,-5 2 2177,-43 8 0,29-6 1,-28 7-1</inkml:trace>
  <inkml:trace contextRef="#ctx0" brushRef="#br0" timeOffset="20790">21400 6625 12440,'10'3'2107,"22"-10"0,5-2-1597,3 1-923,-1 0 1,9-1 0,0 1 631,-7 4 1,1 0-1,8 1-187,-9 0 1,7 0-1,5 0 1,3-1 0,1 1-1,0 0 1,-1 0 0,-4 0-586,6 1 0,-1-1 1,-2 1-1,1 0 1,1 0-1,2-1 539,-4 1 0,2-1 0,1 1 0,2-1 0,-1 1 0,0 0 0,-2 0 0,-1 0-66,-2 1 1,-2 0 0,0 0 0,-2 0 0,1 1 0,1 0 0,1-1-36,-1 1 0,1 1 0,1-1 1,0 0-1,1 1 0,-2-1 0,0 0 1,-2 1-195,9-1 0,-2 0 0,-1 0 1,0 0-1,0 0 0,2 0 224,-3 1 1,2 0 0,1-1-1,0 1 1,-3 0 0,-4-1 0,-5 0-370,13 0 0,-8-1 1,-2-1 260,12-6 1,-7-1-1,-2 2 1,-15-9-1</inkml:trace>
  <inkml:trace contextRef="#ctx0" brushRef="#br0" timeOffset="20941">25019 6604 18138,'7'5'0,"-2"-2"0,-5-3 0</inkml:trace>
  <inkml:trace contextRef="#ctx0" brushRef="#br0" timeOffset="24592">20934 4508 12946,'-6'-6'1208,"1"0"-707,5 6 667,0 0-886,-36 34-273,10-9-14,2-2 1,0 1-757,-8 8-6601,12-6 7362,7-10 0,4-1 0,11-15 0</inkml:trace>
  <inkml:trace contextRef="#ctx0" brushRef="#br0" timeOffset="24740">21124 4614 12196,'-29'16'1207,"0"0"0,-6 2-1207,4 4 0,2 0-367,3-3-694,5-2-1916,6-4 1914,5-6 0,6-1 0,2-4 1</inkml:trace>
  <inkml:trace contextRef="#ctx0" brushRef="#br0" timeOffset="25289">24934 4424 4889,'7'8'2288,"-1"-1"865,-6-7-2386,0 0 827,-32 28-1681,16-14 106,-7 6 1,0-1-854,9-6-423,-1 2 1257,14-9 0,0-2 0,4-4 0</inkml:trace>
  <inkml:trace contextRef="#ctx0" brushRef="#br0" timeOffset="25405">25188 4572 12767,'-14'6'830,"3"-2"-830,-31 23 0,-4 3 0,24-16 0,-22 14 0,0 0 0</inkml:trace>
  <inkml:trace contextRef="#ctx0" brushRef="#br0" timeOffset="28575">20722 5652 6655,'6'7'4096,"-1"-1"-3233,-5-6 1892,0 0-1887,-12-16-347,-7 12-697,-25-7 67,9 17-113,-10 8 214,14 3 2,5 1 1,0 1 5,-15 15 32,7 2 1,-5 10 0,4-4-15,9-9 0,1 3-622,-2 7 0,-4 9 0,1 1 0,6-7 604,4-3 0,4 0-15,-3 9 0,-1 8 0,4-2 16,6-7 1,4-1 0,0-2 1,0-5 0,0-2 0,2 0 12,-1 6 0,2 1 0,2-2-20,2 9 1,3-4-14,-2-11 0,1 1-92,1 1 1,2 4 0,3 0-21,5 6 1,4 1-1,-1-4 91,1 7 0,3-2-418,3-2 0,5 2 0,-1-11 457,-8-18 0,3-4-3,16 12 0,7-1 44,-2-11 0,5-4 1,-3 0-26,3 3 1,1-1-17,5-3 0,5 0 0,-9-4-23,-17-6 1,-4-1 0,10 2 0,-1-1-281,7 0-587,-15-3 1,0-1-1040,12 1 1295,7-7-1558,-31 0 2275,-9-10 0,-8 9 1,-2-3-1</inkml:trace>
  <inkml:trace contextRef="#ctx0" brushRef="#br0" timeOffset="28790">21040 7535 8035,'8'3'1437,"-2"0"-1437,22 31 137,-6 0-133,-3-7 0,0 2 151,-4 1 1,-5 1 1510,-7 10 0,-5 0-1478,1 19-174,-11-14 0,-6-4-1173,-6-11 454,-11 9-676,11-16 598,-1 1 0,12-12 1,0-2-1</inkml:trace>
  <inkml:trace contextRef="#ctx0" brushRef="#br0" timeOffset="29294">25337 5779 11348,'17'3'-437,"-3"-1"1128,22 0 43,-7 5 0,3 4-1456,18 10 1,2 5 847,-10-4 0,-2 5-19,-8 2 1,-1 6-1,-4 4-77,-1 8 0,-4 5 0,0-2-1070,-3-8 1,-1-1 0,1 3 934,2 10 1,-1 4 0,-2-6-41,-4-4 1,-3-2-48,-3-4 0,-1 3 1,-1-2 191,3 3 0,-7 4 70,-9-8 1,-7 6 0,-4 3 0,-2-1 0,-3-7 24,-4-3 0,-4-6 1,-2-1-1,0 3-95,-3 10 0,0 4 0,-1-3 0,-3-5-146,-1-10 1,-3-4-1,1-3 1,3-3-1942,-10 7 1,4-5 2086,5-2 0,3-2 0,-13 6 0,41-23 0</inkml:trace>
  <inkml:trace contextRef="#ctx0" brushRef="#br0" timeOffset="29507">25336 7260 11914,'-16'2'691,"-14"7"1,0 4-157,7 1-376,-6 2 1,1 1-106,11 4-99,7 20 45,11-14 676,7 14-774,20-13-159,-1-8-123,-1-7 1,4 0-2543,15-4 0,0-3 1456,-15 0 1,0-1 871,14-1 0,-8-1 1,-22-3-1,-4 0 0</inkml:trace>
  <inkml:trace contextRef="#ctx0" brushRef="#br0" timeOffset="30108">21759 7303 12112,'10'0'1952,"-3"0"-1476,-7 0-47,0 0 44,-18 54-244,9-15-180,-3 2 0,0 5 146,4-3 0,1 2-106,2-3 1,-1 3-1,1-1-953,-1 13 0,1-1 827,0-1 1,2-6-174,8-5 529,13-35-159,0-2 33,12-7-185,-5-4-8,2-4-140,2-2-495,15-6-392,-15 4 1,1 0-229,18-8 583,4-2-1142,-30 11 1005,-1-4 1,-10 8 0,-2-1 0</inkml:trace>
  <inkml:trace contextRef="#ctx0" brushRef="#br0" timeOffset="30291">22204 7684 13686,'11'9'2305,"-2"-2"-2265,-22 28 1,-8 6-486,11-10-653,-9 19 0,3-2-98,14-24-2718,2 6 3914,-1-18 0,0-2 0,0-8 0</inkml:trace>
  <inkml:trace contextRef="#ctx0" brushRef="#br0" timeOffset="30442">22056 7472 14367,'3'-6'1232,"0"2"-3465,-3 4 534,35 0 636,-4 12 0,10-8 0,-19 8 0</inkml:trace>
  <inkml:trace contextRef="#ctx0" brushRef="#br0" timeOffset="31141">22416 7662 11658,'8'10'2695,"-1"-2"-2586,-15 21-109,3-8-37,-7 26 37,6-15 82,0 1 7,0-2 393,-6 21-393,6-28 107,-3 14-156,7-34-183,1-2-501,13-31 501,-2 8 98,11-27-3478,5 1 3534,-6 13 112,6-7-233,4 11 65,-15 17 45,8-2 33,-18 19 138,-1 3 134,0 6 113,-2 16 72,-3 21-488,0-9 15,-1 15-70,2-33-34,1 3 3313,6-8-2988,14 0 733,13-6-761,0-3 42,16-15-454,6-15 116,-9 1-831,-19 6 0,-2-2 872,-1-4-1238,-5 0 1258,-4-2 78,-5-8 440,-15-7-291,-2 8-194,-10 3 3,1 19 1407,-9 4-1659,-4 12 925,5 10 1,1 6-687,6 1 1,3 2-40,-2 1 1,3 0-92,7 15-70,9-26-355,15 5 176,-3-11-223,13 3-410,-6-13-639,19-9-1667,11-7 2641,-18 1 1,-1-1-1,8-3 1,-10 1 0</inkml:trace>
  <inkml:trace contextRef="#ctx0" brushRef="#br0" timeOffset="31441">23220 7747 8116,'5'-6'7715,"-1"1"-7457,-51 21-29,18 25-238,1-25 1,3 2-143,6 36 20,18-37-144,4 6-162,14-14 213,-4-5-33,12-8-20,-9-8-1,0-3-71,-1-4-57,-1-1 576,9-20 119,-12 20 500,5-11-691,-14 27-297,1 5 362,9 24-396,-4-9-727,15 25 164,-11-25-808,6 5-244,-5-11 1848,12-1 0,-20-5 0,5-1 0</inkml:trace>
  <inkml:trace contextRef="#ctx0" brushRef="#br0" timeOffset="31712">23432 7641 12440,'10'-2'1081,"-2"39"-1084,-8-12-123,0 34-45,3-24 84,0-1 171,1-2 0,-1-1 68,0 1 201,1 19-101,-4-43-37,-1-3-206,-3-6 75,-2-20-191,2 3 107,0-18 73,4 7-73,3-3-6,1-3-75,4 0-590,4 0 0,1 0-289,2-2 288,-2 6 0,2 2-1571,6 6 2243,-6 8 0,0 2 0,-9 9 0</inkml:trace>
  <inkml:trace contextRef="#ctx0" brushRef="#br0" timeOffset="32208">23855 7578 12734,'8'21'1677,"-14"36"-1298,-1-21 1,-3 1-380,1 0 0,-1 2-373,1 5 0,2-1 43,1 13 265,4-20 243,-1 4-16,2-25 1121,0-5-992,1-9-750,1-26 282,2 1 96,1-5 0,3-6-213,8-12 0,3-1 275,-7 15 1,1 0-41,10-18 1,0 7 218,-5 20-90,3 2-70,-10 18 179,3 17 17,-6 1-73,3 17-246,-6 14 123,-2-10 476,-1 21-583,-1-19 105,0-11-32,0-8-235,1-21-562,4-13 453,7-12 0,3-3 316,5-10 70,2 1 1,0 2-1027,-1 11 1360,5-3-1,-11 18 821,3 19-605,-11 5-8,3 35-549,-10-11-121,0-3 1,0 2-1087,0 2 1,0-3 178,1 17-3172,4-1 4200,0-43 0,1-3 0,-3-4 0</inkml:trace>
  <inkml:trace contextRef="#ctx0" brushRef="#br0" timeOffset="32476">24490 7684 13535,'11'1'1294,"-2"0"-740,-9-1 3,-26 33-431,14-12-375,-7 17 0,4 5-348,13-2 427,1 10-116,14-32 126,6-29 158,-4 0 116,10-32-32,-17 19-46,1-15-134,-12-4-154,-1 21-243,-4-14-380,2 26-441,-1 4-658,1 2 1974,-1 2 0,4 1 0,-1 0 0</inkml:trace>
  <inkml:trace contextRef="#ctx0" brushRef="#br0" timeOffset="33059">24723 7705 15344,'-27'31'229,"0"0"1,4-6 0,5 0-575,5 22-475,14-6 641,3-7-342,13-4 451,-5-23-182,16-15-15,-6-15 1,-2-6 157,10-12-819,-4-3 0,-4-1 555,-7 0 173,-4 5 0,-2-3 848,-4-4 0,-2 1-314,1 14 0,-2 1 203,0-7 1,-3 8-21,-2 22-508,-3 6 89,-1 8 773,-16 34-661,8-9-108,2-4 0,0 3 136,1 24-154,6-12 400,2-9 1,3 3-683,11 2 1,2-1-33,1 15 40,6-17 0,2-6-774,0-15 715,9 0-151,-6-11-640,10-13 1,1-5 387,2-2-269,1-6 0,-3-3 901,-16 1 20,-1-7 801,-14 15 2022,-21 0-2652,6 12 991,-24 12-1036,18 8-45,-9 22 258,15 15-216,5-15 31,14 15-154,3-36-73,7 2-131,-4-9-1872,36-9 46,-20-6 1697,5-5 1,-2-1 0,-14 0 0,4-5 0</inkml:trace>
  <inkml:trace contextRef="#ctx0" brushRef="#br0" timeOffset="33242">25379 7557 12972,'9'3'3391,"-2"0"-1899,-26 36-1032,9-13-379,-2 2 0,0 5-210,2 14 0,4 0-193,-2 5-344,3-5 0,1-2 173,3-12-3249,0-5 2480,0-3-562,-1-4 1824,-9-2 0,13-10 0,-5-1 0</inkml:trace>
  <inkml:trace contextRef="#ctx0" brushRef="#br0" timeOffset="34092">21802 8319 13737,'18'4'2340,"32"-23"-2393,-29 7 8,13-6 1,5-1-24,3 4 1,-1 1 65,-6 3 1,0 0-20,6-3 0,0 3-23,7 1 41,-15 5 101,10 5 263,4 24-350,-12-7 11,-4 2 1,1 0-118,1-4-69,-2-5 0,5-3-143,15-9 1,2-4 283,-16 3 1,1-1-396,3-4 1,3-3 0,-6 0 423,11-9-5,-18 7 1,0-1 96,11-6 147,-4 2 0,2 0-108,-6 5 0,0 1 4,16-3 1,-1 1-46,-18 8 1,-1 3 215,5 4 1,1 6 86,8 10 0,0 4-273,-12-8 0,-1 1-14,10 9 0,-2 0 156,6 2-234,-10-8 5,8 1-230,-5-13 1,1-4 95,8-2-10,6-5 0,0-3-2365,-3-8 2439,-15 5 1,-1-1-49,16-8-209,-14 8 1,5-1 0,-4 1 247,-5 2 1,0 1-50,9-2 1,6-1 0,-8 4 158,5 4-2,-12 3 1,2 3 170,1 11 1,-3 2-162,17 3-49,-13 4 1,-4 0 799,-6-2-823,9 3 55,-8-10 244,12-5 1,3-3-401,7-2 69,6-5 1,1-3-3,-6-9 28,-16 4 0,0-2 28,15-7 201,2-2 1,1 1-221,2-1 250,-7 4 0,-4 2-217,-17 10 3,-4 4 59,-2 2 847,0 3-679,31 18-269,-22-9-94,3 2 0,0-2-332,-7-5 352,9-1-707,-12-6 778,25-27 0,-29 19 0,16-19 0</inkml:trace>
  <inkml:trace contextRef="#ctx0" brushRef="#br0" timeOffset="34691">25950 7620 8741,'1'11'5648,"0"-3"-4088,-1-8-1020,0 0 129,59-19-412,-16-2 1,3-2-215,8 0 1,1 0-265,-17 3 1,0-2 0,1 1 310,0 1 1,0 0 0,-2 0-935,10-3 1,1-2 815,-8 6 1,3-2 0,2 0-1,0-1-390,5 0 0,1 0 1,-1 0-1,-2 1 185,-1 0 1,-2 1 0,1 1-113,9-4 1,0-1-1,-12 8-1282,-15 6-1360,-12 5 1501,-9 3 1486,-22 9 0,11-5 0,-12 5 0</inkml:trace>
  <inkml:trace contextRef="#ctx0" brushRef="#br0" timeOffset="35043">26120 7959 4066,'8'4'1095,"-2"-1"2039,-6-3-3017,0 0 200,48-10 33,-27 5 586,8-1 1,1-1-511,-10 2-42,3-1-85,3 0 771,4 0-578,21 2 1,5 0-357,-22 2 0,3 1 171,9 3 1,11 0 0,1 1 0,-7 1-307,1 1 0,-2 1-1,2 1 0,4 0 0,2 2-144,-5-1 1,2 1 0,-1-1-1,-5 0-83,8 0 1,-1 0 93,-9-1 1,5 1 0,-1-1 0,-10-2-442,16 0 5,-11-3-187,-10-2-204,-9-3 625,-4-20 1,-12 14-1,-2-12 1</inkml:trace>
  <inkml:trace contextRef="#ctx0" brushRef="#br0" timeOffset="36108">28236 6519 7030,'4'6'4584,"-2"-2"-765,-2-4-1581,4 0-1631,-7 4-131,0 4-175,-20 15 0,-5 5-309,-2 3-159,0-1 1,0 1-542,-6 7 153,12-11-811,-11 13-4705,12-13 6071,1-7 0,9-6 0,7-12 0</inkml:trace>
  <inkml:trace contextRef="#ctx0" brushRef="#br0" timeOffset="36292">27940 6625 15823,'17'-2'1727,"-4"0"-1326,-13 2 153,0 0-551,42 53-479,-10-18-76,3 3 1,0 0-1121,3-4 482,-4-8 456,2-7 1,-21-10 0,9 1 0</inkml:trace>
  <inkml:trace contextRef="#ctx0" brushRef="#br0" timeOffset="36475">28596 6816 13779,'4'5'2895,"-2"0"-2279,-14 26-1137,2-13-463,-5 9 0,-2 1-5087,-13 4 6071,-4 0 0,13-14 0,10-12 0</inkml:trace>
  <inkml:trace contextRef="#ctx0" brushRef="#br0" timeOffset="37043">29316 6519 9813,'-3'-3'5228,"1"0"-4119,2 3-748,2 45-156,2-23-145,0 10 0,3 3-469,16 5 12,-8-12-975,8 1 269,-17-25-472,3-1-379,-1-5 1106,6-8 0,-7 6 0,2-6 0</inkml:trace>
  <inkml:trace contextRef="#ctx0" brushRef="#br0" timeOffset="37292">29570 6498 11350,'12'1'4055,"-3"-1"-3822,-9 0 895,-6 36-179,-12 4-402,1-4 0,-4 7 0,0-5-392,1-4 1,-2 0-480,-3 2 1,-4 4 0,4-6 418,-7 7-125,7-10 1,0 0-780,1-5 0,2-1 308,-11 11-2795,-13-1 580,32-31 2716,-10-6 0,18 0 0,-1-4 0</inkml:trace>
  <inkml:trace contextRef="#ctx0" brushRef="#br0" timeOffset="38510">27665 7472 7053,'16'5'1466,"-3"0"935,31-6-2194,-12 0-207,4 0 0,2 0-76,17-2-554,-3 1 0,11-1 0,-2 1-527,-13 0 1,-2 1-1,4-1 1077,6 0 1,6 0-1,-1 0 1,-9 0 0,0 1-1,-8 0 1,-11 0 0,0 0-1</inkml:trace>
  <inkml:trace contextRef="#ctx0" brushRef="#br0" timeOffset="38743">29316 7472 16237,'-4'0'1856,"1"1"-1670,40-4 1,21 0-204,-28 1 0,2 0-918,11 0 1,8 0 0,2 0 0,-5 0 916,6 1 0,-2 0-94,-6 0 0,2 0 0,4 1 112,1 1 0,4 2 0,-1 0 0,-8-1 0,-6-1 0,-1 0 0,11 2 0,0 0 0,1 0 0</inkml:trace>
  <inkml:trace contextRef="#ctx0" brushRef="#br0" timeOffset="39943">28046 6202 15666,'4'5'1218,"-1"-1"-6862,-3-4 5409,21-38 217,7 11 1,11-6-1,5-2 1,-2 0 24,-3-1 0,1-1 0,0-1 0,2 1-7,-3 4 0,3 0 0,0 0 0,-1 2 0,-3 2-28,7-5 1,-4 2 0,-5 8-71,8 2 98,-17 15 180,0 3 72,7 17 0,1 5-182,4 6 27,-7 5 0,3 9 0,-5-3-97,-10-7 0,-2 2-19,10 17 1,2 5-220,-6-10 0,0 3 0,-3-6-29,-3-5 0,0-1-427,4 7 0,2 4 1,-6-10-819,-4-7 1744,-2 0 1,-10-20-1,-2-2 1</inkml:trace>
  <inkml:trace contextRef="#ctx0" brushRef="#br0" timeOffset="40244">28490 4911 4141,'29'-9'-14,"-6"2"2725,13-1-2775,-1 6-82,20-2 0,-19 19 1,-4 5 148,-7-1 128,-2 5 1,-5 1-51,-15-9 1328,-7 4-1409,-22 10 0,16-19 0,-16 12 0</inkml:trace>
  <inkml:trace contextRef="#ctx0" brushRef="#br0" timeOffset="40763">28575 5080 12493,'-6'-8'3694,"2"2"-3694,4 6-26,-6 31 18,5-16-62,-2 25-48,22-14 118,-6-13-72,14 5-228,3-19-112,-3-5-122,14-5-1938,10-16 1,0-5 2471,-25 16 0,0 0-362,12-8 0,5-4 1,-9 5 515,-2 1 274,5-6 1913,-26 19-1843,-6 5-262,-18 15-101,0 1-32,-6 9 587,-3 25-878,12-25 127,-4 21 142,15-35 317,6-1-1325,34-9 927,-9 1 0,27-6-563,-21 4-1984,0 2 1290,-4 1 400,-5 4 255,-10 18 1313,-17-5 1650,-25 23-1308,-5-20-185,-12 8-346,8-2 1,2 1-775,1 7 180,3-7 1,6-1 62,16-5 9,9-10 1276,4-2-1772,39-8 468,-17-4-3587,13-6 0,0-4 3615,-5-9 0,7-1 0,-32 12 0</inkml:trace>
  <inkml:trace contextRef="#ctx0" brushRef="#br0" timeOffset="40977">29422 4953 13516,'-13'-2'1775,"3"1"-2705,10 1 821,0 0-429,54 4 340,-31 0 124,9-2 1,-1 4-450,-9 15 52,-13-8-517,1 12-558,-13-12-1430,-4 4 2976,-2-5 0,2-1 0,3-7 0</inkml:trace>
  <inkml:trace contextRef="#ctx0" brushRef="#br0" timeOffset="41146">29485 5101 8007,'-2'5'6564,"1"-1"-5626,1-4-2377,75-19 1439,-40 10-681,21-5 0,2 0 267,-15 5-196,13-2 634,2 4 0,-33 3 0,10 1 0</inkml:trace>
  <inkml:trace contextRef="#ctx0" brushRef="#br0" timeOffset="41326">29612 5186 11054,'3'8'781,"34"-8"-1744,-18-4-1653,38-10 2616,-25 1 0,-7 4 0,-9 0 0</inkml:trace>
  <inkml:trace contextRef="#ctx0" brushRef="#br0" timeOffset="41498">29930 4953 9984,'5'10'2842,"-1"-2"-2400,-4-8 1309,-10 43-1706,3-17-65,-3 13 1,1 1-214,-1-1-260,2-8 1,0 2-1805,1 1 1,1 0 2296,-5 18 0,2-3 0,6-37 0</inkml:trace>
  <inkml:trace contextRef="#ctx0" brushRef="#br0" timeOffset="41944">29633 5038 1120,'8'10'3607,"-1"-2"-543,-7-8-2667,0 0 1163,-32 30-1478,15-11-82,-4 3 0,-1 1-126,1 4-239,2-1 1,-1-1 227,-1 2 809,-11 15-1353,21-30 3331,5-5-3815,1-1 1165,14-8 0,-7 1 0,8-2 0</inkml:trace>
  <inkml:trace contextRef="#ctx0" brushRef="#br0" timeOffset="42343">30078 4953 12997,'8'0'1599,"-2"1"-1599,-6-1 1540,0 0-1153,-19 88-43,11-58 0,-1 0-856,0 8 1,0 4 0,-1-4 536,1-6 0,0-3 437,-3 11-1029,1-3 0,2 0-88,0 0-771,1-4 1,3-6-1756,4-18 3181,4-7 0,-2-4 0,2-3 0</inkml:trace>
  <inkml:trace contextRef="#ctx0" brushRef="#br0" timeOffset="45746">28321 8192 3837,'-3'4'173,"1"0"-258,2-4 0,0 0 1</inkml:trace>
  <inkml:trace contextRef="#ctx0" brushRef="#br0" timeOffset="47916">28131 8065 7167,'11'1'4847,"-2"0"-3817,-9-1 5781,0 0-6772,-9 12 39,-1-1-44,-11 15-113,-15 12-5,6-6-36,-11 9-790,11-13 0,0-2-1848,-10 8-422,8-8 1,1-3 3179,6-6 0,9-9 0,12-6 0</inkml:trace>
  <inkml:trace contextRef="#ctx0" brushRef="#br0" timeOffset="48130">27855 8170 13684,'7'1'4115,"-2"-1"-2827,-5 0-1321,16 37-46,-5-18-108,13 29-1680,0-24 1,1-4 124,0 0 704,1-2 1,-2-2-2045,-7-12 917,-3-2 2165,1-1 0,-8 0 0,-1-1 0</inkml:trace>
  <inkml:trace contextRef="#ctx0" brushRef="#br0" timeOffset="48345">28342 8361 13871,'1'10'2240,"0"-2"-1560,-1-8-1497,-18 84 220,12-53-831,-5 22 0,1-2-1574,6-30 913,0 1 2107,0-11 1,3-7 0,-1-1-1</inkml:trace>
  <inkml:trace contextRef="#ctx0" brushRef="#br0" timeOffset="48663">28004 8805 15450,'10'6'1924,"-2"-2"-1227,-8-4-299,0 0-138,-40 22-173,18-10-107,-11 6 1,-1 1-152,4-3-2363,-8 4 0,0 0-894,7-5 214,2-1 1,3-2 3213,14-10 0,6-1 0,1-1 0</inkml:trace>
  <inkml:trace contextRef="#ctx0" brushRef="#br0" timeOffset="48829">27728 8827 13187,'10'4'4002,"-3"-1"-3862,-7-3-140,0 0-6,38 30-530,-13-13 0,1 2-430,8 5 0,1 0-1423,-3-2 1,-3-3 2388,4-2 0,-16-8 0,-8-5 0</inkml:trace>
  <inkml:trace contextRef="#ctx0" brushRef="#br0" timeOffset="49146">28131 8996 15716,'5'1'-185,"0"0"-1408,-5-1 2570,7 55-699,-13-35-168,5 13 1,-2-3-13,-17-17-45,0-2-53,2 0-454,-1 9 491,12-11 523,8 9 120,19-13-603,10-2 0,2-1-519,4 0-180,24-2-162,-39 0-538,-3 1-733,-3 1 1207,-6 5 0,-2-8 0,-5 2 0</inkml:trace>
  <inkml:trace contextRef="#ctx0" brushRef="#br0" timeOffset="49329">28025 9398 6241,'-8'-6'2117,"2"1"-226,-23 21 1,-6 10-1892,7-4-739,-6 7 1,-9 7 0,10-5-511,4 0 1099,4-1 1,2-3 149,9-16 0,8-6 0,-2-2 0</inkml:trace>
  <inkml:trace contextRef="#ctx0" brushRef="#br0" timeOffset="49499">27750 9335 15386,'7'4'803,"-2"0"-355,-5-4-140,13 66-632,-3-38-140,3 17 1,4-1-89,2-18-263,9 6 815,15 1 0,-26-19 0,16 9 0</inkml:trace>
  <inkml:trace contextRef="#ctx0" brushRef="#br0" timeOffset="49813">28131 9567 15769,'2'8'574,"1"-3"-845,-3-5-477,0 0 323,40 17 419,-26-9 79,30 19 98,-39-16 165,-3 4 428,-28 15-870,6-9-454,-16 12 151,20-20-36,7-2 89,6 14 499,3-12 366,0 20-296,-1-20 20,-1 5-1225,-16 17-772,9-18 1764,-17 19 0,20-29 0,-2 1 0</inkml:trace>
  <inkml:trace contextRef="#ctx0" brushRef="#br0" timeOffset="49998">27834 10245 3654,'9'11'4786,"-3"-2"-1331,-6-9-2951,0 0-152,-7 11 0,5-8 1,-5 8-1</inkml:trace>
  <inkml:trace contextRef="#ctx0" brushRef="#br0" timeOffset="50146">27750 10647 15447,'-18'38'0,"4"-8"0</inkml:trace>
  <inkml:trace contextRef="#ctx0" brushRef="#br0" timeOffset="50296">27686 11028 17469,'7'11'644,"-1"-2"-1350,-6-9-492,-13 35-860,10-20-961,-10 28 3019,13-16 0,1-16 0,-1 7 0</inkml:trace>
  <inkml:trace contextRef="#ctx0" brushRef="#br0" timeOffset="50398">27644 11282 9959,'-3'15'8784,"-13"33"-8888,12-38-528,-10 26-2266,13-33-701,1-3 3599,-2-6 0,1 3 0,-1-2 0</inkml:trace>
  <inkml:trace contextRef="#ctx0" brushRef="#br0" timeOffset="50916">27898 12298 14919,'-28'6'644,"-5"12"0,1 4-291,4 3-414,-9 10 0,-10 12 1,7-7-1590,16-14 0,1-1 1044,-6 7 0,-4 5 1,7-7 605,0 1 0,15-15 0,-2-1 0</inkml:trace>
  <inkml:trace contextRef="#ctx0" brushRef="#br0" timeOffset="51112">27538 12340 16461,'10'12'2990,"8"36"-3067,-6-17 0,0 0-64,-1 3 0,2 2-1357,6 6 0,4 3 0,-2-6-1272,4 5 1996,2 2 0,-1-7 0,-17-26 0,3 0 0</inkml:trace>
  <inkml:trace contextRef="#ctx0" brushRef="#br0" timeOffset="51446">27961 12785 14843,'9'9'2618,"-2"-1"-2260,-7-8 233,-20 41-628,14-24 32,-17 37 8,21-42-967,-2 5 505,2-12-927,2-4 594,5-7 172,16-16 0,4-3 818,0 3-13,2-2 0,1 1 915,-3 12-523,-8 5 17,1 3 1399,-9 39-1923,-7-15-182,-3 39-269,-4-37 381,-1 3 0,4-18 0,1-5 0</inkml:trace>
  <inkml:trace contextRef="#ctx0" brushRef="#br0" timeOffset="52346">28744 8551 11720,'9'3'409,"-3"-1"-3,-6-2 2098,16 167-2318,-14-111 1,-3 1 0,2 3-1309,2-14 1,0 4-1,1 1 1,-1 0 0,-1-4 1121,-2 2 0,-1-3 0,0 0 0,2 3 2,2-1 1,3 3 0,0 1 0,1-2 0,-2-4-345,1 3 1,-1-4-1,1 4 358,1-1 0,1 5 1,1 1-1,-1-2 1,0-6 236,3 13 1,-1-3-226,-3-16 1,0 2 0,-1 4 0,1 6-204,-3-3 1,1 6 0,-1 4 0,0 4 0,0 0 0,0-1 0,-1-3 0,1-6 161,0 5 1,1-5 0,-1-2 0,0 2 0,-1 7 12,0-8 1,0 6 0,0 5 0,0 1 0,-1 1 0,0-3 0,0-3 0,0-5 0,-1-9 2,1 12 0,-2-11 0,0 9-112,0-9 1,-1 8-1,1 5 1,-1 2-1,0 1 1,-1-2-1,1-4 1,0-8 108,0 4 0,-1-7 0,0-1 0,-1 8-56,0-2 0,0 7 0,-2 5 1,1 2-1,-1-1 0,-1-3 0,1-7 1,-1-9 102,-1 2 1,-1-9 0,-1 2 339,-3 17 1,-2 4 0,-3-4-178,-3-11 0,-4-3 0,3-5-223,6-7 1,0-3 481,-16 24 0,3-10-1013,19-32 1096,0-34 1,8 17-1,-2-23 1</inkml:trace>
  <inkml:trace contextRef="#ctx0" brushRef="#br0" timeOffset="52749">28893 10583 13594,'2'10'2447,"1"-3"-523,-3-7-1390,59-17-534,-23 7-37,5 0 0,14-3 0,3 0 0,-10 3-2193,-5 1 1,-1 2 2090,14-4 0,7 0 0,-11 2-463,7 2-1585,-5 0 1053,-8 1 1062,11-6 0,-32 8 0,7-5 0</inkml:trace>
  <inkml:trace contextRef="#ctx0" brushRef="#br0" timeOffset="53315">29930 9970 11852,'8'9'2856,"-1"-1"-2461,-7-8 988,11 37-1383,-4-15-5,9 30-208,-1-16 36,-3-11 499,30 4-120,-22-26-34,20-5-126,-25-14-42,2-4-87,-1-3-36,0-3 0,0-3 299,4-5 96,8-17-93,-20 36 451,-5 27-428,-2 5-72,0 11 0,0 5-122,0 15 4,0 1 1,1 14 0,0 3 0,-1-11-12,0-4 1,-1 0-339,1-7 0,0 8 0,0 3 0,-1-4 0,-2-10 365,-2 1 0,-5-5-501,-20 15 0,-5-5 360,16-21 0,-2-5-8,-21 2 0,1-11-80,12-20 63,7-28 1,6-8 171,10 6-146,7-13 1,9 2 7,33 11-202,-5 18 0,9 1 0,-5 2-100,-5 1 0,1 3-1452,6 1 1,6 1-1,-10 4 1489,-2 4 0,-4 1 0,-24 2 0</inkml:trace>
  <inkml:trace contextRef="#ctx0" brushRef="#br0" timeOffset="58314">30099 11980 12143,'-5'-10'2901,"1"2"-2234,4 8 49,0 0-338,2 15 560,0 6-397,1 19-309,2 3-223,-1-10-60,7 5 46,-3-23-253,35 3 255,-22-20-50,24-7-56,-16-19 106,-8 5 64,3-9 1,-2 0-17,-6 8-11,11-19-34,-24 40-244,-2 2 608,9 44-319,-5-14-188,0 3 1,1 4 109,-2-3 1,-1 0-88,1 21-258,-1 3 0,0 0-739,-2 1 1006,-1-13 1,-3-2-47,-4-5 6,-6-6-42,-5-5-90,-18-1 263,7-18 1,-1-2 365,-19 1-121,14-10 1,3-4 9,6-6 311,-5-10-302,20 8-294,5-14-65,10 14 907,6-9-907,4 11-283,27-10 180,-12 9-2781,20-3 0,2 3 20,-16 5 2979,5 1 0,-5 2 0,-25 5 0,-1 1 0</inkml:trace>
  <inkml:trace contextRef="#ctx0" brushRef="#br0" timeOffset="58500">30649 12531 14887,'2'3'1470,"-4"27"0,-1 8-2080,4 6 380,-3-3 1,2 2-2416,9-5 0,1-4 2645,2-1 0,4 10 0,-12-33 0</inkml:trace>
  <inkml:trace contextRef="#ctx0" brushRef="#br0" timeOffset="59049">30057 13229 10140,'0'39'572,"-2"-8"1,-1-2-88,0-9-74,-5 40-411,6-30-771,10 1 0,5-3 543,0-9 1039,42-6-819,-29-27-124,6-9 1,1-4 61,4-7 33,-15 14 1,0-1-129,13-8 675,-19 16-177,10-1 242,-17 11 209,7 12 482,-11 5-435,4 44-766,-5-19-151,-3 3 0,0 10 0,-1-7 27,-3 10-39,2-1 1,-2-2 136,-5-12 23,2-14 313,-9 11-375,3-25-37,-8 3-159,1-14 9,-4 0 106,-3-4 125,-8-4-170,-4-13 0,12 6-61,5-5-976,24 10 539,2 3 624,32-8 0,-25 9 0,21-3 0</inkml:trace>
  <inkml:trace contextRef="#ctx0" brushRef="#br0" timeOffset="59434">30459 13885 14708,'19'1'821,"-3"-1"-30,-16 0-1707,0 0 61,55 22 1370,-36-2-382,13-7 0,-7 4 1099,-45 29-1151,-2-21-81,1-3 0,0 0 6,-1-3 470,1 3-552,14-12 68,3 2 142,16-6 236,12 1-1005,9 2 1,2 1-83,5 2-963,-4-1 0,-5 2 1680,-17 2 0,-1-4 0,-10-2 0</inkml:trace>
  <inkml:trace contextRef="#ctx0" brushRef="#br0" timeOffset="60048">30162 14520 8647,'-8'-6'941,"2"0"1569,6 6-2529,0 0 1666,16 47-1479,-11-12-147,3-2 0,0 1-823,-10 6 802,0-9 1599,-4 22-1767,3-15-17,0 6-277,5-23 37,4-16-281,33-27 706,-15 7 71,6-8 1,0-1 213,-5 2-602,-1-1 1,-1 0 554,-2 1 36,10-15-212,-22 26-54,-1-2-139,-5 10 30,-1 6 207,-2 7 3393,0 4-3376,-1 6 193,-2 12-134,1 0 0,-1 2-182,0 14-23,1-8 1,0-3-118,1-7-47,0 7-48,1-1 173,-2-4 0,-1 1 256,-2 8-29,-5 15 146,-5-38-146,1-5-213,-35 1-92,28-12-73,-21-2-316,31-12 311,4 2-331,12-33 263,1 24-1080,19-24 411,-6 31-3763,33-10 4718,-9 13 0,-1-3 0,-17 9 0</inkml:trace>
  <inkml:trace contextRef="#ctx0" brushRef="#br0" timeOffset="60416">30649 15050 5870,'9'7'3074,"-2"-2"-159,-7-5-4217,0 0 983,42 33 277,-26-18 640,10 9 0,-3 2-503,-14-2 84,-3-1-1243,-11-2 1170,-2-12-38,-6 2 2200,-6-4-2181,6-1-26,-8 1-164,10-2-77,6 6 180,5-4 3569,8 8-3351,-3-5 1053,0 45-828,-7-30-124,-3 6 0,-4-2-201,-7-13-2882,-39-3 664,32-17-1585,-24-9 3685,32-26 0,8 20 0,-1-8 0</inkml:trace>
  <inkml:trace contextRef="#ctx0" brushRef="#br0" timeOffset="69503">28575 5884 13190,'14'-1'441,"15"-3"1,4-2-5223,14 0 5467,-2 1 1,14 0 0,3 1-1,-6 0-605,-6 1 0,-5 1 1,6 1-76,-4-1 1,6 0 0,1 0 0,0 1-1,-5 0-363,9 0 1,-3 2 0,0 0 356,3 0 0,0 0 0,4 0 50,-14 1 1,2-1-1,1 1 1,3 0 0,2 1-51,-7-1 0,4 1 0,2 1 0,0-1 0,-1 0 0,-2 0 0,-4 0 0,10 0 0,-4 0 0,-1 0 0,2 0 0,-7 0 0,1 1 0,0-1 0,0 0 0,0 0 0</inkml:trace>
  <inkml:trace contextRef="#ctx0" brushRef="#br0" timeOffset="69718">28956 5990 13465,'48'0'308,"-1"1"0,-9-1 0,7-1-83,-6-1 0,9 0 0,7-1 1,3-1-1,2 1 0,-2-1 0,-4 2-1794,0 0 0,-1 0 0,0 1 1,-1 0-1,3 0 0,2-1 1569,-1 0 0,3 0 0,3 0 0,0-1 0,0 1 0,-2-1 0,-3 1 0,-6 1 0,16 0 0,-4 1 0,-6 0 0,-6-1 0,2 1 0,1-1 0</inkml:trace>
  <inkml:trace contextRef="#ctx0" brushRef="#br0" timeOffset="76659">12023 3704 9634,'3'0'2537,"0"-1"112,-3 1-1901,0-8-583,0 6-165,1-7-8,0 10 97,6 3-27,28 27-328,0 5 190,-11-12 1,0 1-77,7 16-427,-7 2-1264,-13-12 0,-3 1-1309,4 18 3152,-14 3 0,-3-38 0,-4-8 0</inkml:trace>
  <inkml:trace contextRef="#ctx0" brushRef="#br0" timeOffset="77043">12065 4022 5531,'-7'-4'1846,"2"1"649,5 3-554,0 0-1192,2 66-1090,12-33 215,-10 5 0,5-3-57,24-18-964,-2-31 1,3-10 458,-4 3 1,0-2 768,-1-3 1,1-4-1,-2 0-98,1-9 1,-2-1-718,3-7 1,-3 1 1229,-11 19 0,-2 2 845,15-26-882,-26 46-44,-1 7 1713,-2 45-2128,0-13-134,0 8 1,1 2 91,1-2-93,0-10 1,3 2 233,4-4 1,2-1-1080,1 9-930,10-1 6,-11-45 1142,2-12 0,-4 6 1,-2-4-1</inkml:trace>
  <inkml:trace contextRef="#ctx0" brushRef="#br0" timeOffset="77408">12636 3641 751,'-3'-6'913,"0"2"1719,3 4-2825,30 1 125,-21 0 155,21 0 1686,-28 1-4455,-2-2 2950,-3 3-268,-3 1 0,2 0 0,-2-2 0</inkml:trace>
  <inkml:trace contextRef="#ctx0" brushRef="#br0" timeOffset="77823">12531 3810 9917,'1'9'3259,"-1"-3"-2628,0-6 819,0 0-926,10 0 139,4 1-486,9 1-121,2 1-110,-7 0-830,5-2-1631,-8 0 1201,1-1-1981,-6-1 3295,-8-6 0,0 5 0,-2-4 0</inkml:trace>
  <inkml:trace contextRef="#ctx0" brushRef="#br0" timeOffset="78376">12700 3535 11969,'3'9'5170,"-1"-1"-4725,-2-8-846,0 0-472,21 6 635,-10-2-821,21 10 138,-20-5 36,2 4-1036,-9 4-1156,-14 13 2802,1-5 667,-14 11 348,10-23 3294,-2 1-1622,9-10-2216,1-1-613,4-3 417,8 0 16,8 0-382,22-6 170,-10 3-163,12-3 188,-26 5-44,0 0 215,-10 4 260,-1 1 432,-8 24-664,-1-8-23,-6 18-10,1-13-191,-4 8-143,4-1-832,2 9 846,7-18 37,6-3 321,8-16 141,-1-2 232,10-9 216,-1-11-415,-4 1 45,-2-6 6,-11 11 47,-3-3-215,-7-1-734,-9-5-31,1 8-236,-3 0-2754,7 9 3665,3-1 0,2 2 0,4 1 0</inkml:trace>
  <inkml:trace contextRef="#ctx0" brushRef="#br0" timeOffset="78643">13102 3620 11521,'11'9'1866,"-3"-1"-1830,-8-8 1140,0 0-1089,4 39-303,-3-8-61,2 23 53,-3-23-19,0-13 19,0-1 635,0-5 146,0-4-324,0-4 125,2-4-450,15-12-79,-4 4-274,20-14 30,-15 12-386,12-5-6009,-9 11 6810,-6 4 0,-4 1 0,-13 4 0</inkml:trace>
  <inkml:trace contextRef="#ctx0" brushRef="#br0" timeOffset="78862">13039 4085 5209,'7'9'1277,"-2"-1"1193,-5-8-2291,0 0 980,40 15-1315,14 7 156,-25-9 0,0 0 464,0 4 1,-6 0 123,-15 0-14,-4 6 1008,-19 4-1971,-17 9-334,4-7 2836,-6 2-5040,21-19-1024,3-2 3951,1-4 0,5-3 0,1-2 0</inkml:trace>
  <inkml:trace contextRef="#ctx0" brushRef="#br0" timeOffset="81878">11684 3090 14053,'6'3'1109,"-1"0"-1288,-5-3-31,0 0 308,35-10-250,-12 6-10,31-7-339,-5 7 367,-13 3-4,13 8 553,-24 9-93,-6-1 98,-11 5-143,-14-8-3482,-4 2 3205,-7 2-375,-15 10-1457,-11 6 502,8-6-624,2-2-1285,24-14 3239,5-4 0,3-2 0,1-3 0</inkml:trace>
  <inkml:trace contextRef="#ctx0" brushRef="#br0" timeOffset="81978">11832 3281 7752,'23'-5'5122,"-4"0"-4139,-19 5-714,65 7-611,-38-5-389,18 2 0,0-1-1230,-17-4 1961,17-12 0,-29 8 0,3-7 0</inkml:trace>
  <inkml:trace contextRef="#ctx0" brushRef="#br0" timeOffset="82243">12319 2900 13882,'3'3'2044,"0"0"-1646,-3-3-398,-6 33-42,2 7 39,-3 17-606,4-8 371,2-16-686,1 20 744,0-29 180,1 13 56,0-35-224,2-2 51,-1 0-3118,0 0 3235,-3-3 0,0 0 0</inkml:trace>
  <inkml:trace contextRef="#ctx0" brushRef="#br0" timeOffset="82493">12594 2836 14773,'11'6'812,"-2"-1"-644,-9-5-286,-30 37 0,17-17-46,-6 5 1,1 1-400,7-1-56,0-1-238,2-1-428,0-3 1285,-6 10 0,9-17 0,-4 6 0</inkml:trace>
  <inkml:trace contextRef="#ctx0" brushRef="#br0" timeOffset="82644">12488 3027 8920,'16'-8'4834,"-3"2"-3947,-13 6-282,0 0-2039,56 35 532,-34-23-278,14 10 0,2-5 1180,2-23 0,-17 7 0,4-12 0</inkml:trace>
  <inkml:trace contextRef="#ctx0" brushRef="#br0" timeOffset="82947">12827 2858 8072,'13'3'6678,"-3"1"-6518,-10-4-157,-8 37-40,1 3 10,1-11 1,1 1-413,-1 17 349,5-20 6,1 7 84,2-15-5,0 2 223,5-17-156,0-2-62,4-1-302,3-3-1088,41-15 1309,-21 6 9,6 0 1,0 1-55,-7 5 188,14 6 1791,-25 28-1371,-8-8 260,-21 26-742,-6-26-118,-8 7-139,5-10 257,-24 21 0,26-24 0,-17 15 0</inkml:trace>
  <inkml:trace contextRef="#ctx0" brushRef="#br0" timeOffset="83244">11642 3789 7424,'-19'-9'389,"4"2"2462,50 0-2895,13-5 1,13-3 71,-12 3 0,6 0 0,2 0 0,-2-1-222,-5 2 0,-1-1 1,0 1-1,4 0 177,-5 1 1,4-1 0,2 0 0,-1 1 0,-2 0-1,-5 2-54,10-2 0,-6 2 1,6 0-226,-6 0 1,5 0 0,3 0 0,0 1 0,-1 0 295,2 2 0,2 1 0,-1 1 0,-3-1 0,-6 0 0,-1-1 0,-6 0 0,0 0 0,2 2 0,1 1 0,-1 0 0</inkml:trace>
  <inkml:trace contextRef="#ctx0" brushRef="#br0" timeOffset="83509">12192 4657 15201,'-12'5'45,"3"0"-45,9-5 1828,53 7-1425,-13-10 1,7-3-1264,-5 2 1,4 0 0,3-1 0,-2-1 900,9-3 0,-1-2 0,5-1-69,-9 1 0,4-1 0,3 0 0,2-1 0,2 1-831,-11 2 0,2 1 1,3 0-1,0 0 0,1 0 1,0 0-1,-1 0 1,-3 1 858,0 0 0,-1 0 0,-1 0 0,0 0 0,-1 1 0,1-1 0,0 1 0,2-1 0,3 0 0,0 0 0,-1 0 0,-3 1 0,-4 1 0,-7 1 0,19 1 0,0-1 0</inkml:trace>
  <inkml:trace contextRef="#ctx0" brushRef="#br0" timeOffset="84577">13907 2879 14123,'7'6'305,"-2"-1"-240,-5-5 1811,3 152-1788,1-112 0,-1 2-683,0 5 0,-1 8 0,1 1 1,2-3 696,3-1 1,2-3 0,0 2-56,0-4 1,0 2-1,0 1 1,0 1-43,0 3 1,0 1 0,-1-1-1,1-2-2,1 7 0,0-3 0,-3-2-16,-2-9 1,-1-1 0,-2-9 124,-2 4-168,-1 0 56,0-24 1162,-2-9-1162,0-10-61,-3-12-208,0-13 190,-2-13 1189,1-13-1337,1 6 0,1-7-57,2 14 0,0-5 0,1 0 0,-1 2 1,0-6 1,0 2 0,1-5 304,0 3 1,1-7 0,-1-1 0,1 3 0,1 8-1249,-1-9 1,1 4 1397,0-1 1,0-2 0,-1 8 286,2-3 66,-2 10-813,0 23-244,0 4 681,1 19 179,4 27-155,-1 7-137,0 2 1,2 14-1,0 2 1,0-6-776,1 7 0,1 1 719,-2-6 0,1 7 1,1 0-1,1-5-60,1-4 1,1-4 0,1-2 797,0 5 1,2 1-869,0-4 1,1 2 0,-1-4-508,0-2 0,0-3 489,-3-6 0,0-4 140,2 1-373,-10-39-483,-2-41 663,-1 4 1,1-8 0,-1 2 599,0-3 0,0-3-541,-1 4 1,0-7-1,0 0 1,0 8 161,-1-2 0,-1 2 410,1-4 1,-1-3 0,-1 4 856,0 1 0,1 5-1267,0 5 0,0 5-283,-2-2 983,5 57-56,0 7-9,-1 26-606,0 10 73,0-9 0,1 9 0,-1-3-780,0 1 0,1 0 688,0-12 1,0 4 0,1 0-1,0-2 7,2 3 1,0-2 0,1-2-271,1 6 0,0-1 215,-1-9 0,1 1 0,-1-4 17,0-5 0,0-2-508,-2 10 0,0-2 142,-1-1-97,-2 9-229,-3-45-1143,-1-7-2529,-1-2 4385,-2-15 0,4 12 0,0-7 0</inkml:trace>
  <inkml:trace contextRef="#ctx0" brushRef="#br0" timeOffset="84944">14584 3725 18359,'39'0'-87,"1"0"1,-3-1-1,2 0-262,7-2 0,5-2 0,-6 1-771,-5 1 0,0-1 336,12 0 0,6-1 0,-11 1-658,1-1-482,1-3-81,-31 2 1185,-10-8 0,-5 8 1,-4-4-1</inkml:trace>
  <inkml:trace contextRef="#ctx0" brushRef="#br0" timeOffset="85094">15176 3577 10090,'-7'-13'2904,"2"2"-1859,5 11-507,0 0-270,55 28-69,-39-14-48,15 3 1,-5 2 424,-27 3-576,-5-4-764,-14 13 764,-8-5 0,9-6 0,1-5 0</inkml:trace>
  <inkml:trace contextRef="#ctx0" brushRef="#br0" timeOffset="86266">15875 3302 11626,'12'10'1201,"-2"-2"116,-10-8-1182,-4 35-135,0-8 156,-4 32-1709,4-16 0,0-2-2510,-1 7 2953,3-12 0,1-5 1152,4-16 0,-1-12 0,0-3 0</inkml:trace>
  <inkml:trace contextRef="#ctx0" brushRef="#br0" timeOffset="86560">16066 3344 11703,'7'1'1322,"0"-1"-465,-7 0-714,1 41-143,0-15-97,-1 28 1,1 3 96,-3-11 88,0 0 0,-2-4 72,-4-18 19,-3 3-78,0-15-132,-21 1 25,16-8-195,-16-7 58,25-6 249,3-18 516,18 0 0,5-1-410,2-11-507,1 9 1,2 2 356,2 4-62,0 1-176,2 1-65,-2 3-2732,25-7 1539,-26 13 1434,17 2 0,-35 11 0,-3 5 0</inkml:trace>
  <inkml:trace contextRef="#ctx0" brushRef="#br0" timeOffset="86860">16108 3662 13008,'-8'10'1630,"2"-1"-1635,6-9-317,0 0-1765,96-28 1843,-58 18-232,19-6 0,-2 1 277,-29 11 37,-6 3 69,-6 1 282,-5 3 1208,-18 29-1117,-2-11 9,-12 21 190,-3-12-398,8-8 54,-6 10-194,14-9 714,2-6-269,12-4-92,3-11-185,7-1-109,3-4-1548,15-17 1,4-6-1502,-1-1 2370,2-2 1,-4 1 0,-19 13 0,-5 5-1</inkml:trace>
  <inkml:trace contextRef="#ctx0" brushRef="#br0" timeOffset="87016">16658 3239 14638,'5'3'935,"-2"1"-411,-3-4-250,-23 37-730,8-4 0,0 4-145,-2-4 1,1 0-1176,0 13 1,3-5-1433,7-15 3208,-1 2 0,5-21 0,0-3 0</inkml:trace>
  <inkml:trace contextRef="#ctx0" brushRef="#br0" timeOffset="87193">16637 3323 13000,'11'-1'2268,"-2"-1"-2550,20 5 1,3 2-273,-8 2-259,15 2 1,-1 3-1240,-23 2 75,1 7 1977,-15 2 0,-1-12 0,-2 4 0</inkml:trace>
  <inkml:trace contextRef="#ctx0" brushRef="#br0" timeOffset="87394">16595 3662 12767,'0'8'2767,"0"-1"-2652,0-7-837,0 0 551,38-3-162,4-1 327,13 1-30,-14-1 610,-17 28-499,-14-8-307,1 28-241,-15-22-2174,-6 15 2647,1-12 0,2-8 0,3-7 0</inkml:trace>
  <inkml:trace contextRef="#ctx0" brushRef="#br0" timeOffset="87696">17103 3302 7386,'-12'-4'674,"3"2"-674,9 2 0,0 0 0,0 0 0</inkml:trace>
  <inkml:trace contextRef="#ctx0" brushRef="#br0" timeOffset="88045">17082 3296 12790,'56'-7'-126,"1"1"0,-11 1 0,-7 1 492,-4-3-142,-22 5-224,-11 2-243,-46 12 388,19-3 58,-10 5 0,0 1-1202,7 4 1217,-6 7-39,15-5-337,-3 19 284,12-18 392,5 17-294,13-29-39,7 1-34,2-7-462,14-6 1,2-2-138,5-2-290,4-2 0,-1-1 529,-10 0 209,8-4 0,-27 9 0,-1 0 0</inkml:trace>
  <inkml:trace contextRef="#ctx0" brushRef="#br0" timeOffset="88196">17103 3683 13240,'9'3'1619,"-1"0"-2319,42-5 62,-23-1 390,6 1 0,1-1-550,-5-2 798,5 6 0,-18-1 0,3 3 0</inkml:trace>
  <inkml:trace contextRef="#ctx0" brushRef="#br0" timeOffset="88470">17209 3789 7333,'1'2'2662,"0"0"-707,-1-2-1303,34 10-652,-15-7-144,13 2 0,1 1 15,-7-4-62,11 1 835,-21 20-336,-12-7 127,-15 23-264,-8-19-9,-10 7 62,6-9 104,-14 15-323,20-16 85,-8 9 81,24-19 42,1-1 109,4-1-54,4-1-2,38-6-674,-14-4-1476,-1 0 1,1-1 289,7-10-1791,2-3-2639,-4 1 6024,3-9 0,-22 16 0,-1-4 0</inkml:trace>
  <inkml:trace contextRef="#ctx0" brushRef="#br0" timeOffset="88695">17695 3408 14582,'1'8'2263,"0"-1"-2748,33-18 183,-15 7 47,27-7 356,-19 29 58,-14-5-117,-6 28-350,-14-16-1282,-14 16 1590,5-8 0,6-20 0,7-7 0</inkml:trace>
  <inkml:trace contextRef="#ctx0" brushRef="#br0" timeOffset="89046">18076 3408 6379,'7'5'1190,"-1"0"1129,-6-5-2845,0 0 114,2 37 1527,0-18-1318,7 13 0,2 1 200,0-13 3,20 11-118,-15-25 617,12 0-4879,-5-1 7391,-7 0-2949,-19 7 184,-14 0 1815,-27 14-658,12-5 0,0 2-972,-14 9-213,15-6 1,4-1-790,14-6 633,1 6 52,9-10-80,25 13-261,-5-15-803,38 7 209,-19-20-501,17-5-809,-8-6 2131,-10-1 0,-2-2 0,-1 2 0,10-7 0</inkml:trace>
  <inkml:trace contextRef="#ctx0" brushRef="#br0" timeOffset="89512">18605 3471 11944,'-5'-3'3615,"1"0"-3046,-32 11-225,20-1-302,-32 27-42,39-17 79,5 17-29,10-24 31,6 3 6,3-8-219,33-8-36,-20-2-328,3-7 1,-3-3 25,-14-3-15,2-10-1307,-49 11 1568,10 15 51,-9 6 1,-1 5 7,1 14 67,-8 12 98,18-8 1737,4 24-1082,11-25-89,6 17-158,11-31-88,5-1-96,5-1-224,5-2-796,16-8 1,4-3-96,9-4-128,-5 0 0,2-4-241,-14-5 0,-4-1-1536,19-10 2582,-20 10 0,-1-4 770,3-13 1,-5 0 988,1-1-596,-6 4 1,-6 3 1374,-13 15-1480,-3 7-842,-2 7 792,-9 24 0,-4 10-716,0 6 711,-1 1 1,-1 3-929,8-8 1,2-1-221,-1 18 559,3-19 1,1 0-3179,2 5 0,-1-2 2978,-12 5 0,9 11 0,-8-43 0</inkml:trace>
  <inkml:trace contextRef="#ctx0" brushRef="#br0" timeOffset="89763">16827 4381 17150,'-3'-9'-1014,"0"1"1014,3 8 93,0 0-1353,104 34 1125,-64-16-315,1-1 1,7 4 0,-12 0-27,-13 6-20,-3 12 316,-16-12-1978,-24 20 2158,-19-8 0,10-4 0,-4-16 0</inkml:trace>
  <inkml:trace contextRef="#ctx0" brushRef="#br0" timeOffset="90247">16891 4699 14439,'-12'-6'2632,"2"1"-2632,10 5-291,-8 38 70,13-23 98,-2 29-37,19-36-292,21-13 0,4-4 124,8-5-223,-14 1 1,6-3 0,-6 0 208,-12 0 0,-2 1-1262,10-7 1,-1 0 679,9-10-771,-9 0 0,-1 0 1953,-2 1 92,-6 4 0,-6 4 733,-16 17-128,-4 3 434,-2 3-776,-5 6 1521,-31 38-1938,15-16-161,-1-1 0,1 3-105,-3 11-90,7-10 96,0 7-434,14 8 489,6-23 2104,8 11-2167,4-29-88,4-2-92,3-4 870,4-4-1734,7-6 0,2-2-94,0 0 755,-3 0 0,-2 1 88,-16 7 1672,-9 2 2170,-53 35-2926,22-13-357,-6 4 0,0 1 261,1 11-327,11-9-47,-1 6-169,16 2 85,7-17 5,7 7-143,7-21-193,4-2-149,5-3 119,2-4 366,10-11 0,-2-2 0,-7 6 0,1-3 0,-1 0 0</inkml:trace>
  <inkml:trace contextRef="#ctx0" brushRef="#br0" timeOffset="90463">17632 4530 6183,'-9'-9'2072,"1"2"558,8 7-2653,0 0-604,86-18 496,-55 13-12,25 0 0,-5 5-33,-35 12 1307,3 14-3430,-26 6 0,-7 2 667,2-1 1632,-6 3 0,1-4 0,8-21 0,0 0 0</inkml:trace>
  <inkml:trace contextRef="#ctx0" brushRef="#br0" timeOffset="90598">17759 4678 7579,'11'4'5339,"-2"-1"-4562,-9-3 1412,82-56-2212,-51 40 1,1-1-1143,10-7 0,5-4 0,-5 5 955,-7 7 0,-3 4-594,22-8 974,-52 33 1,5-11 0,-22 16 0</inkml:trace>
  <inkml:trace contextRef="#ctx0" brushRef="#br0" timeOffset="90846">18034 4635 4271,'-16'6'5903,"2"-2"-3781,14-4-1800,0 0-1372,48 2 599,-24-8 138,12-1 1,1-3 304,-9-11 2,17-16 1135,-6-2-779,-13 13 1291,-1 0-1560,-23 27 838,-1 6-65,-15 47-986,7-21-239,-3 5 0,1-1-217,3-8 283,0 4-1118,4-17 614,4-3 1,-4-8-1,2-2 1</inkml:trace>
  <inkml:trace contextRef="#ctx0" brushRef="#br0" timeOffset="90996">18479 4487 12692,'1'14'2436,"0"-2"-2095,-9 19 1,-2 5-1576,5-7 877,-5 12 0,1 0-570,7-15-418,-1-1-523,0-3 1868,-7 2 0,6-13 0,-4 1 0</inkml:trace>
  <inkml:trace contextRef="#ctx0" brushRef="#br0" timeOffset="91280">16468 4255 15610,'16'-3'-107,"15"-3"1,5-3 949,13 0-1170,0-1 1,11-1 697,-9 5 0,9 0 0,3 0 1,0 1-1,-7 0-1066,-9 1 1,-4 0 0,0 1-1,6-1 782,2 0 0,6 0 1,3-1-1,0 1 1,0 0-1,-5 1 15,0 1 1,-2 1-1,-2 0 1,0 0-1,-2 0-397,2 0 1,-2 0 0,0 0 0,2 0 283,-1 0 0,0 1 1,2-1-1,2 1 1,0 0-592,2 0 1,2 1-1,2 0 1,-1 0-1,-3 0 1,-5 0 267,10 1 1,-5 0 0,3 0-33,-4 0 0,6-1 0,1 1 0,-5 1 0,-9 1-2402,0 5 0,-8 1 780,11 4 1988,-8 10 0,-34-16 0,-9 1 0</inkml:trace>
  <inkml:trace contextRef="#ctx0" brushRef="#br0" timeOffset="91500">17124 5165 18611,'-29'8'-25,"6"-1"308,23-7 327,0 0 1555,247 15-3237,-194-18 1,-3-2 0,2-2 0,4 3 1055,-8 3 1,3 1-1,3 0 1,1 1-1,0-1 1,-2 0-1,-4-3-74,3-3 1,-4-1-1,-1-2 1,3 1 0,6 0 89,-6 3 0,6 0 0,3 0 0,3 0 0,1 0 0,-2 0 0,-3 1 0,-5-1 0,-7 1 0,5-1 0,-8 1 0,-1-1 0,7 1 0,9 0 0,0 0 0,0 0 0,1 0 0,-1 0 0,0 0 0,0 0 0</inkml:trace>
  <inkml:trace contextRef="#ctx0" brushRef="#br0" timeOffset="93298">17928 5355 2390,'-48'8'515,"-1"1"0,1-1 0,0 0 0,-1 0 1,-7 2-1,-1 0 0,4-1 0,7-5-248,6-4 1,4-3-140,-9 0 0,-1 0 188,0-1 1,-6-4 133,4-4 1,-10-5 0,-3-1 0,2-1 0,7 2-566,4 2 1,5 0 0,-5-3 199,3-1 1,-8-2 0,-2-2 0,1-1 0,6 0 0,9 3 20,-4-11 1,7-1-46,4 7 1,0-3-1,8-6-34,12-7 0,8-8 0,3 0 0,3 5 96,2-10 0,6 0-82,0 8 0,1-6 1,5 1-1,7 6 43,6 11 0,7 6 0,3 2 0,2 0 65,4-2 1,2 1 0,4 1 0,9 2-110,-15 10 0,5 0 0,6 0 0,2 1 0,2 1 0,1 0 0,0 1 1,-2 0-1,-4 1 0,-4 1-217,7-2 0,-5 1 0,-2 2 1,0 0-1,2 2 0,6 1 162,-5 2 0,4 0 0,5 2 0,2 0 1,0 1-1,0 1 0,-2 1 0,-5 2 1,-4 0-1,-8 3-160,9 4 1,-9 2 0,-3 3 0,4 4 85,-1-2 0,3 2 1,2 1-1,-1 4 0,-3 3 1,-5 4-211,-5 6 0,-3 6 0,-4 3 0,-1 2 1,-2-2-1,1-3 299,7 5 0,0-4 0,-3 2 0,-8 5 36,-10-2 1,-3 6 0,-3 3 0,-5-2 0,-4-3 0,-5-10 53,-10 0 1,-7-8 0,-4 0 176,-6 10 0,-5 1 1,-10-5 172,5-16 1,-8-2-1,-5-3 1,-2-1 0,1-2-1,4-1-250,0 0 1,3-4-1,0 0 1,-3-1-1,-3 1-166,5-2 1,-3 1-1,-4 1 1,-1-1-1,1-1 1,0 0-1,4-3 1,3-1-59,-4-1 0,4-3 0,1-2 0,2 0 0,-1-1 1,-9 0 1,1 1 0,-1-4 0,-5-4-68,11-2 0,-4-4 0,-3-2 0,-1-2 0,2 0 0,4 0 0,5 3 150,0-1 1,6 2 0,1-1 0,-5-5-94,0 0 0,-8-3 0,-2-3 0,0-1 1,4-1-1,8 1 0,12 1-69,0-16 0,15-4-21,3-7 1,5-7 0,15-3-121,11 21 0,9-3 1,7-1-1,2 0 1,0 2-1,-5 2 220,2-6 1,-4 2 0,3 1 0,8-1 1,-6 12 1,6-2-1,4-2 1,2 1 0,0 1-1,0 3 1,-2 3 0,-4 6-43,6-1 0,-2 7 1,-1 3-1,3-2 45,-1 0 0,1-2 0,1 2 0,5 2 0,3 4-128,-6 7 1,5 2-1,3 2 1,3 3-1,0 0 1,0 2-1,-2 0 1,-3 0-1,-6-1 67,6 0 0,-6 1 0,-2 0 0,2 2 0,6 3 5,-7 0 0,6 1 0,4 1 0,2 2 1,1 0-1,-1 2 0,-2 0 0,-4 1 1,-6 1-1,-7-1-33,4 9 1,-9 2 0,-4 1 0,2 2-19,9 8 1,1 3 0,-3 1 0,-7-1-34,-4-1 0,-5-1 0,-10 7 337,-9 0 1,-6 8-1,-6 3 1,-4-1-1,-3-7 153,-5-5 0,-4-4 0,-4-1 0,0 2-78,1 5 1,-1 4 0,-2 0 0,-2-4 0,-3-9 73,-7-9 0,-4-7 1,-1-4-1,1-2 85,-4 1 1,1-4-1,-1-1-120,0 0 1,0-1 0,-9-1-135,11-4 1,-7-1 0,-5 1-1,-2-2 1,1 0 0,2 0-1,7-1-165,-7 1 0,6-1 0,0-1 0,-8-1-53,9-1 1,-6 0 0,-4 0 0,-3 0 0,1-2-1,3 0 1,6 0 0,6-2-132,-14-4 0,9-1 1,-1-3 96,2 1 0,-2 0 0,0-3 0,6 1 195,4 0 0,4 0 1,2-10-93,4-12 0,0-13 0,0-4 0,3 3 0,3 9 0,-9 3 0,4 0 0,10-12 0,-1 0 0,1 0 0,0 0 0</inkml:trace>
  <inkml:trace contextRef="#ctx0" brushRef="#br0" timeOffset="97649">5334 5228 14857,'4'6'1895,"-1"-1"-1671,37-6-218,-14 3-6,2-1 0,6 2-9,17 12 1,-2 4-96,-2 1-374,3 4 1,-8 2-35,-30-5-203,-3 9 715,-23-1 0,-5-1 0,11-6 0,-26 23 0</inkml:trace>
  <inkml:trace contextRef="#ctx0" brushRef="#br0" timeOffset="98166">5482 5503 13516,'7'6'2122,"-6"40"-2069,-3-15-151,1 1 0,5-1-244,34 8 110,-11-24-62,23-11-235,-12-38 330,-7 3 109,1-5 1,6-10-1,-4 6 98,-11 13 1,0-1-437,6-8 0,4-4 0,-6 8 610,-2 3-2834,-4 6 2965,-5 6 43,-5 7 280,-5 9-264,-5 8-81,-4 9 62,-9 22-353,1-5-219,2 7 1,2 1 92,4-9 378,6 0 1,4-5-466,7-19 3496,10 1-4274,27-21 694,-21 4-300,24-11 280,-32 8 0,-4 1 37,-5 3 264,-6 3 567,-22 20-354,0 0-60,-18 19 56,12-11 0,2 1-30,-12 14-16,11-13 0,0 1 250,-2 9 1,3-2-398,0 3 0,4-7 0,4-2-204,12-9 142,5-8 281,6 0-1947,19-17 1,7-8 1727,5-13 0,-8 13 0,-3-1 0,-11-7 0</inkml:trace>
  <inkml:trace contextRef="#ctx0" brushRef="#br0" timeOffset="98349">6117 5122 14980,'3'9'-45,"-1"-2"-473,41-18-1963,-5 6 1526,-7-1 0,-1 0-467,8 3 1422,-20 9 0,-8-5 0,-4 5 0</inkml:trace>
  <inkml:trace contextRef="#ctx0" brushRef="#br0" timeOffset="98649">6244 5249 7705,'-29'16'2511,"1"0"1,1-5-2537,-4 21 123,39-29 84,5-1-222,16-3 1,2-2-98,-1 2 43,5-2 1,-3 0 0,-15 3 93,1 0 706,-17 23-639,-5-10-339,-15 26-234,3-21-211,-6 5-4642,-1 4 5359,13-16 1873,1 4-781,14-18 2688,29-20-3744,-15 11-226,32-16 36,-26 19-333,28-5 487,-10 4 0,0 1 0,3 0 0,-13 2 0,1 0 0</inkml:trace>
  <inkml:trace contextRef="#ctx0" brushRef="#br0" timeOffset="98971">6689 5165 7260,'3'1'7300,"0"0"-7300,-3-1 70,-2 30-135,0-9-137,-2 15 1,1 3 75,0-10-134,-1 19 0,4-36 187,0-5-158,12-6 231,-3-5 9,26-18 36,-16 8-37,12-10 724,14-8-780,-19 15 48,20-12-8,-28 20-99,-2 3-38,-2 2-88,-1 2-1271,1 4 770,-7 1-305,1 4-1357,-14 7 338,1-4 2058,-10 8 0,9-12 0,-3 1 0</inkml:trace>
  <inkml:trace contextRef="#ctx0" brushRef="#br0" timeOffset="99300">6583 5651 13524,'-12'-7'1811,"3"1"-1822,9 6-445,39-8 341,-1-1-36,20-3-9,-16 3 230,-8 10 235,-20 3-109,-8 16-193,-17-3-3,-9 8-182,-9 21 185,17-23 92,-6 20 93,23-34 69,5-1 331,36-10-1184,-2-8-213,-7 2 0,1-2-693,9-9-1298,-5 1 2800,-19 4 0,-10 7 0,-5 0 0</inkml:trace>
  <inkml:trace contextRef="#ctx0" brushRef="#br0" timeOffset="99500">5863 6223 14647,'-10'3'375,"2"0"-375,8-3 2027,116-9-3381,-83 5 1,4-1 1438,9-1 0,11-1 0,6-2 0,-3 1 0,-7 0-131,-8 0 1,-4 0-1,8-1 46,-5 1 0,9-2 0,6 0 0,3-1 0,-1 0 0,-2 0 0,-7 1 0,-9 3 0,1-2 0,-8 3 0,6-2 0,11-1 0,1-1 0,-1 1 0,1 0 0,-1-1 0</inkml:trace>
  <inkml:trace contextRef="#ctx0" brushRef="#br0" timeOffset="103618">13123 5376 11674,'-57'-7'-280,"1"0"1,-1 0 0,8 0 0,-3-2 0,-1 0-1,0 0 1,4-1-461,1 1 0,2-1 0,0-1 0,-2 0 905,-3-1 1,-3-1 0,-2 0 0,2-1 0,2 1-88,-1-1 1,3 0 0,0-1 0,-3-2 21,8 2 1,-2-2 0,-2-1 0,0-1 0,2 0-1,2 1-99,-8-1 1,3 1-1,1-4 1,-5-10 38,16 3 1,-3-6-1,-2-5 1,-2-4-1,-1-4 1,0 0-1,2-2 1,1 2-1,3 1 1,4 4-1,5 4-85,-5-8 1,6 6 0,4 1-1,0-4 1,-2-8 71,6 8 0,-3-5 0,-2-5 1,0-3-1,0-2 0,1 0 1,2 0-1,3 1 0,3 4 0,6 4 1,4 6-125,8-17 1,10 8 0,5 3 0,1-4 147,-6 8 0,0-1 1,0-2-1,4 1 1,6-2-1,7 1-19,0 12 0,5-1 0,6-2 0,3 0 1,4 0-1,1 1 0,2-1 0,0 2 1,-1 1-1,-2 1 0,-3 3 0,-4 1-8,12-8 1,-6 3 0,-2 4 0,2 0 0,3-1 0,8-3-5,-13 10 0,5-2 0,3-2 0,3-2 0,2 0 0,2-1 1,1 1-1,0 0 0,-1 2 0,0 1 0,-3 2 0,-2 3 1,-3 3-1,-4 3 8,13-1 1,-5 5 0,-2 4 0,-2 2 0,2 0 0,3-1 19,-5 0 1,1-2-1,0 0 1,1 1-1,2 1 1,2 2-1,2 2 1,3 4-37,-11 3 1,4 2-1,3 2 1,2 2 0,2 1-1,1 2 1,0 0 0,0 2-1,-1-1 1,0 1 0,-3 0-1,-2-1 1,-3 0-1,-4-1-20,14 2 1,-6 0 0,-4-1 0,-1 1 0,1 2 0,3 2 0,6 3-19,-14-3 1,4 1-1,3 1 1,3 2 0,3 1-1,0 1 1,1 0 0,0 2-1,-2 0 1,-1 0 0,-4 1-1,-2-1 1,-5 1 0,-5-1-1,-5 0-31,13 16 0,-11 1 0,-6 0 0,-2 2 0,2 3-3,-2-8 0,0 1 0,1 2 0,-1 1 0,-3 2 0,-3 3 0,-4 3-212,-7-1 0,-3 3 1,-2 3-1,-3 3 1,-2 1-1,-2 1 0,-1-1 1,-1-1-1,-1-2 1,-1-3 8,-1 8 1,-3-4-1,-1-2 1,-2 0-1,-2 1 1,0 1-1,-2 5 131,2-9 0,-1 4 1,-1 3-1,0 1 0,-2 1 1,0 0-1,-1-1 0,-1-1 1,-1-4-1,-2-4 0,0-4 132,-9 9 0,-2-6 0,-2-3 0,-2-3 0,-1-2 0,-1 0 178,3-3 0,-1-2 0,0 0 0,-3-3 0,-5-1 0,-6-2 156,5-8 1,-7-1-1,-4-2 1,-4 0 0,-2-2-1,-1 0 1,0-1-1,0-1 1,3-1 0,4 0-1,4-1-311,-9 4 1,5-3 0,4-1 0,-1 0 0,-5-1 0,-7 1-7,16-4 1,-4 0-1,-5 1 1,-2 0 0,-3 0-1,-2 0 1,0 0 0,0-1-1,1 0 1,1-2 0,3 0-1,3-1 1,4-1-1,4-3-17,-12 1 0,7-3 0,3-2 0,2-1 0,-2-1 0,-3 1-18,-2 2 1,-1-1-1,0 1 1,-2-1-1,-2-1 1,-1-4-1,-3-3-170,15-1 0,-3-2 0,-3-2 0,-1-2 0,-1-1 0,-1-2 0,2 0 0,0 0 0,1 1 0,4-1 0,2 2 0,4 1-2,-11-4 0,5 2 1,5 0-1,-1-1 1,-1-1-1,-6-3-40,4 1 1,-5-1 0,-5-1 0,-2-2 0,0-1 0,1 0 0,4-1 0,5 0-1,7 1 1,9 0-427,-7-19 0,15 0 0,2-1 656,2 3 0,2-2 0,3 5 0,1-2 0,4 5 0,-2-15 0</inkml:trace>
  <inkml:trace contextRef="#ctx0" brushRef="#br0" timeOffset="105151">16615 5673 12910,'-48'-32'-55,"1"0"0,-1 0 0,1 1 0,-1-1 0,1 0 0,-1 0 0,1 0 0,-1 1 0,1-1 0,-1 0 0,3-6 0,1-1 0,2-1 0,1 0 0,1-1 0,1 0 1,0 0-1,0-1 0,0 0-356,-1 2 0,-2 0 0,0 1 0,0-1 0,1-1 0,3-1 0,4-2 0,4-4 0,7-3 595,7 4 0,5-6 0,3-3 0,3-2 1,3-2-1,3-1 0,1 0 0,1 2 1,2 2-1,0 2 0,0 5 0,0 5-538,3-14 1,3 8-1,2 4 1,3-2-1,1-7 354,-3 5 0,2-5 0,0-5 0,2-1 0,1 0 0,2 1 0,1 3 0,3 6 0,2 6-121,7 2 0,3 6 0,3 4 0,1 3 0,2 1 0,1-1 155,-3 2 0,0 2 1,1 1-1,2 0 1,2 1-1,3 0 1,2 1-42,-5 4 1,2 0 0,4 0 0,1 1 0,2-1-1,1 2 1,-1 0 0,0 0 0,0 2 0,-3 0-1,-2 1 44,5-1 1,-1 1 0,-3 1 0,1 1 0,-1 1 0,1 1 0,1 0 0,1 1-67,2 1 1,3 0 0,1 1 0,0 0 0,1 1 0,-2 2-1,-1 0 1,-3 2 0,-4 1 71,12 3 1,-4 2 0,-4 2 0,0 1 0,1 1-13,1 0 1,0 0 0,-1 1 0,2 2 0,2 3-14,-13-2 1,1 0-1,1 0 1,1 3 0,1 1-1,1 3 1,0 5 0,2 3-16,-11-1 1,1 4-1,2 4 1,2 3-1,0 2 1,0 2-1,1 2 1,0 1-1,-1 0 1,0 0 0,0-1-1,-2-1 1,-1-2-1,-2-2 1,-2-3-12,9 5 0,-3-3 0,-1-2 0,-2-2 1,-1 1-1,1 1 0,-1 1 0,1 4 1,1 3 2,-6-4 0,3 3 0,1 3 0,2 3 0,0 1 0,1 1 0,-2 0 0,-1 1 0,-2-2 0,-2 0 0,-4-2 0,-5-3 0,-4-3 0,-5-3-37,4 23 0,-13-6 0,-5-3 0,1 2 4,0 0 1,-2 0 0,-1 1 0,-2-1 12,-1-3 1,-1-1 0,-4 2-1,-7 4 33,-4-10 0,-6 5 0,-3 2 0,-4 2 0,-1 0 0,0-2 1,0-3-1,3-5 18,-2 3 0,1-5 1,0-3-1,-2 1 0,-4 4 4,2-3 0,-3 4 0,-1 2 0,-3 1 0,-1-1 0,-1-3 0,-1-4 0,0-6 63,-7-2 1,-3-5 0,-1-5 0,0-2 0,1-1-1,1 0-3,-2 2 1,2-2 0,1-1 0,-2 0 0,-3 0-51,7-2 0,0 0 0,-1 0 0,-1-1 0,-4 0 0,-3-1 0,-4-1-65,10-4 0,-4-1 0,-4-1 0,-3-1 1,-2 1-1,-2-2 0,0 0 0,-1 0 1,0 0-1,2-1 0,1 0 0,3 0 1,3 0-1,4-1-13,-7 2 1,5-1 0,3-1 0,2 0 0,-1 0 0,-1-1 0,-5 0 0,-5 0-11,13-1 0,-4 1 0,-4-1 1,-2 0-1,-3 0 0,-2 0 0,0 0 1,-2 0-1,1-1 0,0 1 0,2-2 1,1 1-1,2-1 0,3-1 0,4 0 1,3 0-1,5-1-17,-18-2 1,9 0 0,5-1-1,1-2 1,-3-3 0,-7-4 64,13 1 0,-5-4 0,-3-2 0,-2-2 0,-2-2 0,-1-1 0,0 0 0,1-1 0,2 1 0,2 2 0,4 0 0,4 4 0,4 1 0,-19-6 0,10 5 0,2-1 0,-7-5 0,7-4 0,0 0 0,0-1 0,-1 1 0,1 0 0,0 0 0,-1-1 0,1 1 0</inkml:trace>
  <inkml:trace contextRef="#ctx0" brushRef="#br0" timeOffset="106555">18373 2794 12608,'11'-1'1417,"-2"1"-737,12-30 9,-4 10-3262,0-1 1,4-4 2906,18-6 1,3 2-308,-13 8 0,2 0 307,2-1 1,2-2 0,4 1-274,0 1 1,4 0 0,-1 0-1,-2 1 69,-3 2 1,-3 2 0,9-4-188,-5 4 1,8-4 0,6-1-1,2-1 1,1 0 0,-2 0 0,-4 3-1,-7 3-607,13-5 1,-8 4 0,7-2 630,-7 2 1,6-2 0,3-1 0,0 1 0,-6 1 0,-9 5 625,8 0 1,-8 3-758,-2 0 0,-1 2 131,-6 1 1,-2 0-5252,20-6 5428,-45 6 0,7 1 0,-32 6 0</inkml:trace>
  <inkml:trace contextRef="#ctx0" brushRef="#br0" timeOffset="106802">19833 1968 12479,'-12'-1'2378,"71"-3"-2756,-5 7 338,1 0 1,-1 1 199,4 7 41,-28 10 1,-7 2-51,-12-3-151,-2 20-742,-37-20-95,6-6-11,-14 10 0,30-21 0,0 0 0</inkml:trace>
  <inkml:trace contextRef="#ctx0" brushRef="#br0" timeOffset="109052">20405 1524 15355,'-1'4'2503,"0"-2"-7645,1-2 4666,35-6 1364,-10 3-1143,30-5 82,-20 5 128,-2 2 703,3 6-277,-6 25-216,-12-9-59,-12 20-394,-28-9-222,3-6 510,-2 2 0,1-1 0,5-9 0,-7 15 0</inkml:trace>
  <inkml:trace contextRef="#ctx0" brushRef="#br0" timeOffset="109552">20722 1672 12482,'9'3'1913,"-2"-2"-844,-1 29-2094,0 4 493,3 9-748,1-2 1641,-8-30 99,3 2-9,-5-13 311,0 0-429,3-23-76,1 8 259,8-33-108,-1 21-144,6-9-110,0 8 0,2 1-286,11-9-57,-5 9 0,-1 1 55,4 8-79,8 23 372,-23 6 54,6 31-134,-19-12-72,-12 23 0,-3 2-49,4-13-151,-4 5 1,1-6 94,11-29-8,1-3 27,1-5-223,14-5 123,-2-4-443,24-13 558,-14 3 904,0-8 0,-2-2-664,-9 6 234,3-18-410,-21 29-837,-10-2 837,-14-5 0,14 6 0,-7-2 0</inkml:trace>
  <inkml:trace contextRef="#ctx0" brushRef="#br0" timeOffset="109871">21124 1439 15053,'-5'-10'1710,"1"1"-1805,49 8-160,-12 3 121,25-1-129,-29 2 235,-14 14 196,-8-4-70,-6 14 42,-16 8-328,-6 6-38,9-8 1,0 1 127,-3 3 62,8 2-9,13-32 90,1-4-3288,39-21 1028,-23 3 2215,7-6 0,-2-1 0,-14 8 0,2-6 0</inkml:trace>
  <inkml:trace contextRef="#ctx0" brushRef="#br0" timeOffset="110171">21527 1334 3430,'5'8'2235,"-1"0"854,-4-8-2543,0 0 1039,-10 56-2465,9-20 1,0 2 670,-3 2 1,0-1 425,5-1 0,3-7-1351,3-14 3498,-2-8-2453,13-17 1015,-10-2-352,10-14 594,-6 1-249,-3 5 2321,16-21-3058,-13 24-174,11-13-156,-5 17-57,-4 2-3087,25-8 1409,-23 12-1102,12-5 2985,-23 12 0,-3-1 0,-1 1 0</inkml:trace>
  <inkml:trace contextRef="#ctx0" brushRef="#br0" timeOffset="110303">21653 1545 11105,'-4'3'2611,"0"0"-2382,4-3-1038,36-6 809,-3 0 0,2-1 0,16-2 0,-21 3 0,0 0 0</inkml:trace>
  <inkml:trace contextRef="#ctx0" brushRef="#br0" timeOffset="110554">21611 1736 5262,'-25'17'1040,"0"1"1,-15 10 1710,24 5-2751,12-16-81,-12 27-95,17-25-562,33 12-265,-1-19 440,16 2 554,-15-22 9,-14-6 815,-4-2 2378,-8-27-2971,-8 23-222,-8-19-364,-7 29 42,-2 3 50,-4 2 272,-34 4 0,33 0 0,-22 3 0</inkml:trace>
  <inkml:trace contextRef="#ctx0" brushRef="#br0" timeOffset="111404">21865 1397 14037,'12'6'734,"39"-9"-2339,-4-1 782,11-4-3084,-12 16 3815,-42-1-90,-7 9 385,-16-4-231,-11 6 722,-11 12-694,15-11 158,0 5 243,29-18 589,2-3-371,40-5-708,-20 0 89,26-4 61,-25 2 68,-7 2 1086,5 14-854,-21-1 1,-3 14-196,-25 9-166,3-6-146,-2 11 0,1 0 101,6-7 45,1-2 0,5-2 70,10-15 11,4-6 306,32-6-432,-3-10-22,-2 2 0,-1-2 67,5-7 871,3-7-871,-28 16 0,-7 4 50,-21 19-526,-8 18 171,11-11 126,8 2 296,14-19-1750,27-14 1,8-5 893,-6-1 84,14-6 1,-2-3 654,-17 0 1171,5-14 0,-2-3-235,-9 9-979,0-1 0,-4 3 792,-15 20-299,-3 5-755,-1 2 1184,-25 53-923,12-24 42,-6 13 1,1 1-5,5-8-381,5-1 1,1-1 386,4-10 613,3 13-479,5-33 184,11-7 119,29-19 610,-2 1-1082,-12 5 0,0-1-55,4 0-97,-4 3 187,-2-9 0,-16 17 0,4-11 0</inkml:trace>
  <inkml:trace contextRef="#ctx0" brushRef="#br0" timeOffset="112653">23156 1482 13361,'-3'-10'2842,"0"1"-2665,3 9-1143,111-15 414,-64 9-611,-1 0 1,10-1-1,-12 1-979,-8 2 1467,4 1 1,-29 2-1,-4 1 1</inkml:trace>
  <inkml:trace contextRef="#ctx0" brushRef="#br0" timeOffset="113272">23241 1609 9413,'-3'-6'3827,"1"2"-4624,31-1 1,14 2-1041,9-6 1577,-6 3 0,3-1 358,-14 0 0,-6 1 1248,-8 1-665,1 0-118,-40 12-373,-1-1-162,-12 11 0,0 1-92,8-4 58,-21 17 6,42-26 123,1-1 1863,21 0-1880,-8-2-106,18 1-277,-12-3 62,2 0-870,25 6 1105,-27-2 586,10 11-338,-35-6-402,-30 24-236,22-21 73,-17 13-165,31-21 285,33-5 35,-15-1-40,34-5 182,-33 3 532,9 18-353,-23-2-87,-2 16 15,-16-9-49,-2 2-52,-1 0-3440,-3 6 3434,6-8 17,-1 9-107,11-15-55,1 2-135,6-6 674,27-13-265,-14 1 221,17-12 3424,-24 4-3433,-3-2-316,-1 0-6490,-4-39 6465,0 25 0,-1-19 0,0 36 0</inkml:trace>
  <inkml:trace contextRef="#ctx0" brushRef="#br0" timeOffset="113605">23834 1482 14731,'3'-1'792,"39"-1"-1075,-21 3-397,38 4 520,-39 1 373,-2 31-213,-19-15-8,-6 21-253,-7-19-528,-5 7 337,5-9-363,-5 12 1493,13-24 566,1 3-634,9-16-243,24-15 0,6-4-546,-2 1-52,13-7 0,0-1-173,-12 10 404,-2-1 0,-3 2 0,-8 6 0,7-7 0</inkml:trace>
  <inkml:trace contextRef="#ctx0" brushRef="#br0" timeOffset="113755">24024 1693 4091,'1'19'3235,"0"-4"-556,-1-15-3172,35-5-398,-13 0-1969,22-9 0,4-5 2860,-2-6 0,-16 9 0,-2 1 0,-8 0 0</inkml:trace>
  <inkml:trace contextRef="#ctx0" brushRef="#br0" timeOffset="113872">24321 1566 7668,'8'3'3492,"-1"-2"-3366,-7-1-126,-18 35-294,11-16-1775,-3 19 0,2 0 1064,8-18 1005,8 19 0,-2-39 0,1 0 0</inkml:trace>
  <inkml:trace contextRef="#ctx0" brushRef="#br0" timeOffset="114020">24553 1545 7111,'15'-2'8451,"-4"0"-7927,-11 2 453,0 0-941,-14 33-1736,-4 2 1,0 3 686,5-10 1,-1 1-408,-5 10 1,1-4 1419,4-15 0,8-10 0,-3 1 0</inkml:trace>
  <inkml:trace contextRef="#ctx0" brushRef="#br0" timeOffset="114453">23876 2371 13240,'-42'-9'1664,"9"0"-1150,-5 5 1,-10 2-1,4-1-993,7-1 0,-4-3 626,2-4 0,-10-3 0,-4-3 0,-2-1 0,5 0 0,7 3-1191,2-2 1,6 1-1,-5-3 1123,-3 1 1,-6-3-1,-1-2 1,3 0 0,9-1 429,-7-14 1,12-7-902,17 6 0,5-7 0,2-2 0,0 3 349,-3 2 0,3 1 1,2-2-233,6-3 0,2-3 1,4 1-1,4 3 157,10-1 1,5 4-1,3 1-80,4-1 0,3 0 1,1 2 136,-4-2 0,1 2 1,13 3 96,-3 16 0,11 2 0,7 2 0,3 2 0,-1 2 0,-4 2 0,-8 2-301,11-1 0,-7 5 0,9 2 284,-14 3 1,7-1-1,4 1 1,3 2 0,0 0-1,-3 2 1,-6 3-1,-8 1 18,10 8 1,-10 5-1,4 8-42,-10-2 0,4 6 0,3 4 1,-1 3-1,-1 0 0,-4-2 1,-6-5-25,7 11 0,-8-4 0,1 6 29,-1-2 0,5 6 0,-1 2 0,-7-2 0,-10-7 78,-11 6 1,-14-4 125,-6-7 0,-7 2 1,-1-4 552,-2 5 1,-11-4-679,-2-14 1,-10 0 0,-9-1-1,-3 1 1,0-3 0,4-1 0,7-3-301,-8 3 1,6-5 0,-8 1-501,6-3 0,-8 1 0,-6 0 1,0 0-1,2-1 0,6-3 0,9-3-2658,-11-4 1,5-4 3378,0-1 0,-4-2 0,11 1 0,-3-1 0,0-7 0</inkml:trace>
  <inkml:trace contextRef="#ctx0" brushRef="#br0" timeOffset="133844">16383 1587 16111,'-11'-12'1417,"3"3"-798,8 9 828,0 0-1310,23-5-103,-6 2-101,36-8-983,4-1-3129,-10 1 3065,1 0-194,-33 7-249,-3 1-378,-4 2-784,-4 0 1269,-5 2 1450,-15 8 0,10-6 0,-10 6 0</inkml:trace>
  <inkml:trace contextRef="#ctx0" brushRef="#br0" timeOffset="134458">16404 1651 8108,'-15'8'5018,"4"-1"-4820,11-7 579,0 0-220,69 22-725,-36-16 72,10 5 1,2-1-397,-5-12 240,-15 0-37,1 1 765,-26 2-70,-6 4-75,-26 13-331,5 0 0,-14 10 114,2 4-338,3 6 70,7-7-25,11-1 176,18-15 157,5-5 17,14 2-451,27-9 182,-6-2-91,1-4 0,0-1 27,-6-1-1,16-1-16,-33 5-300,-5 6 686,-8-1 199,-7 7-80,-8 0-46,-6 3-272,-3 3 227,-12 13-394,-7 14 94,8-8-69,2 4-228,18-15 163,6-7-134,4 6 33,18-7 258,6-1 70,6-4-28,-4-5-5,-9-1-77,-2-1 46,-3 1 280,-3 9-146,-4-3-34,-4 6 180,-9 1-188,2-5-166,-6 7-153,8-9 361,2-3 73,10-4-53,0-6-113,5-2 85,-2-3 308,4-13-317,-6-3 29,2-15-309,-9 10-253,-5-13-2972,-8-8 2021,2 9 1217,-10-16 0,12 40 0,-1-4 0</inkml:trace>
  <inkml:trace contextRef="#ctx0" brushRef="#br0" timeOffset="134644">16806 1842 15408,'15'4'1689,"-2"-1"-1468,-13-3-1411,85-42 773,-48 28-308,-2-2 1,8-2 0,-9 5-284,-7 9-493,1 1-1400,-20 7 2901,-19 8 0,8-5 0,-11 3 0</inkml:trace>
  <inkml:trace contextRef="#ctx0" brushRef="#br0" timeOffset="134944">16955 1947 13619,'7'13'3136,"-2"-4"-2335,-5-9-994,0 0-723,56-18 138,-27 6 435,7-1 0,1-1-1570,5-10-1565,0-8 2666,-9 7 692,-7-1 30,-20 17 90,-4 2 274,-1 3 18,-1 1 1038,0 2 114,-2 6-584,-1 2 432,-3 16-817,1-3 52,-1 17-426,4 3-244,1-8-591,5 3 250,1-24-348,3-1-854,-1-7-554,0-4 2240,5-8 0,-7 6 0,2-5 0</inkml:trace>
  <inkml:trace contextRef="#ctx0" brushRef="#br0" timeOffset="135093">17547 1651 11191,'4'16'2823,"-2"-4"-1919,-11 22-278,0-5 0,-2 2-626,2 1 0,0 1-404,-3 4 0,1-2 23,2 2-3237,2-3 3055,2-3-2481,0 6 3044,0-5 0,2-9 0,0-8 0</inkml:trace>
  <inkml:trace contextRef="#ctx0" brushRef="#br0" timeOffset="135644">16425 2646 14383,'-47'-34'334,"-1"-1"1,0 1 0,1-1 0,2-1-320,2-4 0,-3-4 0,9 3-2418,10 5 0,4 0 2404,-8-15 1,3-1-2,10 10 0,5 1-677,0-1 1,4-4 861,7 0 1,3-6-1,4-3 1,2 6-254,6 1 0,4 4 0,0-2-83,-2-2 0,0-5 0,2 3 0,4 7 106,8 8 0,4 5 1,1 5-110,8-4 0,8 3 185,-7 10 1,9 0 0,6 0 0,1 0 0,-1 2-1,-7 2-12,-1 0 0,-5 2 0,2 0 0,6 1-12,-4 2 0,6-1 1,4 0-1,3 1 1,-1 0-1,-1 2 0,-5 1 1,-6 3-8,5 3 0,-6 3 0,-2 1 0,3 2-13,1-1 1,3 1 0,0 2-1,-2 0 1,-4 2 388,9 5 0,-5 2 1,1 10-470,-14 1 0,2 7 0,0 5 0,-2 2 0,-2-1 0,-4-5-150,6 8 0,-6-4 1,-2 9 288,-7-6 0,2 8 0,-2 4 0,-2-1 1,-6-3-1,-8-8 97,-9-1 1,-9-6 0,-5 2 158,-3 4 1,-4 4-1,-5-2 1,-7-5-113,-8-7 0,-8-5 0,-4-3 0,0-1 0,5 0-190,1 2 0,4-1 0,-1-2 0,-4-1-61,4-5 1,-3-1 0,-2-1 0,-1-1 0,4-2-1,4-3-124,-8 0 0,5-5 1,-1-1-473,-3 2 1,0-2 0,0 0-27,-2 0 1,1-1 0,0 0-432,0-1 0,1 0 1,-3-1 1113,4 0 0,-4-1 0,2 0 0,6 0 0,-4 0 0,3 0 0,-11-1 0,1 0 0</inkml:trace>
  <inkml:trace contextRef="#ctx0" brushRef="#br0" timeOffset="136178">12044 3641 14585,'-23'1'538,"4"0"-118,19-1 1036,0 0-902,94-4-2370,-59 0 0,3 0 1881,8-2 0,10 0 0,5-1 0,2-1-255,-9 0 0,4-2 0,2 1 0,0-1 0,-1 0 1,-4 1-381,-4 1 0,-4 1 0,0-1 0,1 1 0,4 0-127,-1-1 0,6 1 0,2-1 0,-1 0 0,-1 2 0,-7 0 1,-7 1-751,15 1 1,-7 2 1300,-7 1 0,1 1 0,-9 0 0,-1 1 1,-11 1-1</inkml:trace>
  <inkml:trace contextRef="#ctx0" brushRef="#br0" timeOffset="136443">12319 4805 16910,'23'34'-251,"8"-26"0,5-10 510,-2-10 0,7-6-1307,3 3 0,11-3 0,5 0 0,0-1 1,-7 3 1003,-7 2 1,-4 1-1,1 0 1,5 0-156,5-1 1,7-1 0,3 0 0,0 1-1,-4 1 1,-8 3-688,3 0 1,-7 3-1,2 1 36,-3 0 1,2-1 0,0 2 0,-4 0 983,4 2 1,-3 1 0,-6 1 0,-5-1 0,-3 1 0,1 1 0,1-1-1</inkml:trace>
  <inkml:trace contextRef="#ctx0" brushRef="#br0" timeOffset="136597">12827 4741 7483,'-4'-4'-1123,"42"-6"3106,3 2-1755,0 1 1,5-1-25,-3 0 0,1 0-204,4-1 0,8-1-462,-13 3 1,7-1 0,5 0 0,1 0 0,-3 0 0,-6 1-1126,8-1 1,-6 1-1,6-1 1587,-6 1 0,8 0 0,2-1 0,-2 0 0,-6 1 0,-12 2 0,21-1 0,-3 2 0</inkml:trace>
  <inkml:trace contextRef="#ctx0" brushRef="#br0" timeOffset="149998">22966 2328 5672,'58'2'1522,"-22"-3"0,2 0-1181,2-2 1,2-1-114,4-1 1,-1 1-56,-6 0 1,-1-1 16,0 1 0,8-1-24,1 0 1,11-1-1,5 0 1,-3 0-1,-7 0-314,-4 2 1,-5-1 0,5 1 67,-2-1 1,8 0 0,3 0 0,-1 0 0,-6 1 0,-10 0-211,1 2 0,-7 0-102,12-1 0,-18 3-1427,-69 11 0,-24 3 1819,28-6 0,-3 0-117,-3 1 0,-8 1 1,-1-1-1,4 0 271,5-1 0,3-1 0,-1 0 112,-1-1 0,-1 1 0,0-1 72,2 0 1,-1 0 0,-4 0 714,-11 0 1,-7 1 0,0 0 0,7-2-721,11 0 1,4 0-1,-2 0-424,-20 1 1,-4 1-1,21-1-222,28-1 370,39-1 1,22 0-102,2-2 1,13 0 0,5 0 0,1 0 0,-7 0-185,-4 1 1,-4-1 0,1 0-1,4 0 189,2 0 1,5 0 0,3 0 0,-1 0 0,-3 0 0,-6-1-379,9 1 0,-7 0 0,0 0 56,0 0 0,-1 0 0,-1 0-213,-5 0 1,0-1 0,0 1 573,6 0 0,0 0 0,-6 0 0,-9 0 0,-4-1 0,3 1 0,1-1 0</inkml:trace>
  <inkml:trace contextRef="#ctx0" brushRef="#br0" timeOffset="150980">16785 1842 11902,'1'5'3055,"0"0"1308,-1-5-4156,4-1-28,-3 0-179,3 1-120,-2 0-51,0 0-115,25 0 158,-6 1 27,21 1 6,-13 0-1,1 1-24,-2 1-401,21 11 513,-22-2 215,10 11-112,-30-8 28,-4 1-853,-18 26-217,8-22-4099,-12 30 5046,14-30 0,1-4 0,4-7 0</inkml:trace>
  <inkml:trace contextRef="#ctx0" brushRef="#br0" timeOffset="151563">16912 1884 1395,'-16'-7'1223,"3"1"1340,13 6-2261,0 0 1398,-40 1-1554,27 0 493,-29 1-574,39 0 1609,3-1-745,12-1-483,-3 0-211,21-2-235,-11 0-191,8-2-2707,11 0 2898,-14 7 0,6-4 0,-22 6 0</inkml:trace>
  <inkml:trace contextRef="#ctx0" brushRef="#br0" timeOffset="155199">14012 3154 14277,'10'7'1322,"-3"-1"-790,-7-6 67,47-22-327,-11 7 1,12-5 0,6-1 0,0-1-1,-5 3-1507,-6 1 0,-2 2 0,1-1 0,7-1 1198,-5 1 1,7-1-1,5-2 1,3-1 0,1 0-1,-1 0 1,-2 2-1,-4 1 1,-7 3-139,10-3 0,-8 3 0,0 1 0,9-3 175,-13 4 0,7-2 0,4-2 0,4 0 0,1 0 0,-1 0 0,-2 0 0,-3 2 0,-7 1 0,-6 2 0,12-3 0,-9 3 0,4-1 0,6-3 0,0 1 0,0 0 0,0-1 0,0 1 0</inkml:trace>
  <inkml:trace contextRef="#ctx0" brushRef="#br0" timeOffset="155568">15409 2519 12118,'38'-4'-148,"0"0"1,12-1 0,6 1-180,-2 6 0,5 3 1,-5 0 259,-2-2 0,-1 2-44,-1 1 1,2 2 0,-18 6 49,-25 21 1879,-17-4-2695,-17-5 1,-14 7-1,-4 0 1,5-5-67,-1 0 1,-3-1 586,-5 4 0,-10 5 0,1-2 0,12-8 0,-3-1 0,18-10 0,0 0 0</inkml:trace>
  <inkml:trace contextRef="#ctx0" brushRef="#br0" timeOffset="155849">14288 2879 14795,'4'10'2092,"-1"-2"-1807,-34 25-111,18-14-137,0 19 1,10 2-256,40-6-148,2-7 1,7-4-1171,-1-14 1,1-5 1295,5-2 1,8-6 239,-9-2 0,8-4 0,3-2 0,-4 1 0,-9 2 0,1 1 0,0-1 0,7-3 0,1 1 0,-1-1 0,0 1 0</inkml:trace>
  <inkml:trace contextRef="#ctx0" brushRef="#br0" timeOffset="161692">11917 4784 4272,'11'1'0,"-2"1"0</inkml:trace>
  <inkml:trace contextRef="#ctx0" brushRef="#br0" timeOffset="170704">12001 5376 4518,'-54'-14'155,"1"0"1,-1 0 0,2 0 0,0 0 0,3 0 378,0-1 1,0-3-305,9 5 1,-2-1-1,-3-3 1,-5-6-221,9 2 1,-5-4-1,-2-4 1,-3-2 0,-1-2-1,0 0 1,2 1-1,2 2 1,4 2 1,-10-4 0,5 2 1,1 1-1,-1-2 1,-3-6-28,11 7 1,-4-3 0,-2-2 0,-2-2 0,0-2-1,1 0 1,3-1 0,4 2 0,5 0 0,6 2 49,-7-17 0,11 3 0,6-3 0,5-9-64,7 13 1,4-7 0,3-5 0,2-3 0,2-1 0,1 0 0,1 2 0,0 3 0,-1 6-29,0-1 0,-1 5 0,2 2 0,1 0 0,3-2 0,5-3-20,1 3 0,4-4 0,3-4 0,3-1 1,1-1-1,1 1 0,1 3 0,1 3 1,-1 6-1,-1 7 76,7-3 0,0 9 1,1 5-1,2 0 1,2-3 72,1-1 1,3-2 0,0 0-1,3 0 1,1 2 0,1 2-63,-3 5 0,1 2 0,1 0 0,2 2 0,0 0 0,2 1 0,-1 1 39,-2 2 0,1 0 1,1 2-1,1-1 0,-1 2 1,1-1-1,0 1 0,0 0-32,0-1 1,0 1 0,0-1 0,1 1 0,-1 1 0,0 0 0,1 1 0,-1 1-11,6 0 1,1 1 0,-1 0-1,0 2 1,1 1 0,-1 1-1,0 3 3,0 1 1,-1 1 0,1 2 0,-1 2 0,1 0 0,-1 3 0,0 0 51,0 1 0,0 0 0,-1 2 1,1 1-1,0 4 0,1 4 0,2 6-81,-16-2 0,3 4 0,0 4 0,2 2 0,0 3 0,1 2 0,-1 0 0,-1 2 1,0-1-1,-2 0 0,-2-2 0,-2-1 0,-2-3-57,10 8 1,-3-2 0,-3-2-1,-1 0 1,-2 2 0,-1 3-1,1 4 62,-6-1 0,2 4 1,1 4-1,-1 2 0,-1 1 1,-2 1-1,-3-2 0,-4-3 1,-5-2-1,-6-5-26,-3 14 0,-11-6 0,-4-1 1,0 0 25,0 1 1,-2 1 0,-1-1-1,-1 0 170,1-3 1,0-2 0,-5 3 0,-7 4-189,-1-12 0,-5 4 1,-5 4-1,-4 1 1,-2 2-1,0-1 0,-1 0 1,2-3-1,1-4 1,5-3-359,-13 13 0,-4 2 0,4-6 0,13-14 0,20-19 436,16-19 1,10-11 0,10-8 0,7-8 0,7-6 0,5-6 0,5-5 0,3-3 0,2-2 0,1-2 0,0 0 0,-2 1 0,-1 2 0,-5 2 0,-4 5 0,-6 4 0,-8 7 244,14-15 0,-12 7 0,-3 3 1,4-5-1,12-9 1227,987-979-938,-1034 1030 1912,0 0-1345,11 0-929,0 0-81,13-3 17,1-1-50,6-3-47,5-3 0,10-2 0,-1 0-57,-5 2 0,0-1 0,2 0 344,13-3 1,3-2 0,1 0-343,-16 5 0,0 0 1,2-1-1,5 0-24,1 0 1,7-1 0,3-1 0,3 0 0,-2 0 0,-2 1-1,-7 1 3,6-2 0,-6 2 1,0 0-1,6-1 5,-5 1 0,6-1 1,3-1-1,1 1 1,-4 0-1,-6 2 1,-10 2-430,9-1 1,-8 2 386,1 0 0,2-1-565,0 1 1,4 0 0,-5 1 578,-3 0 0,0 1 38,3-1 0,5 0 0,-9 1 622,6 1-618,-16 1 0,-3 1 1961,-2 1-1631,23-1-246,-33 2 37,15 0 906,-24 0-948,0 1-29,-1 0 3340,4 0-3390,-6 0 129,2 0-165,-5 0 2,-2 0 1,1 0 24,0 0 65,3 0-14,-2 0 87,2 0-76,-4 0-2704,-1 0 2158,-3-1-98,1 1-204,-3-1-398,2 1-2179,-4 0 3372,-4 1 0,5-1 0,-2 0 0</inkml:trace>
  <inkml:trace contextRef="#ctx0" brushRef="#br0" timeOffset="174105">6773 2858 11096,'7'-2'4265,"-1"2"-4131,-6 0-44,0 0 766,-7 24-671,-1-3-150,-4 10 0,-1 3-119,-7 9-203,2-7 0,-1 1-2541,2-4 0,2-2 2828,-8 16 0,4-9 0,18-32 0</inkml:trace>
  <inkml:trace contextRef="#ctx0" brushRef="#br0" timeOffset="174240">6731 3069 11975,'10'0'3321,"-2"0"-2957,-8 0-630,41 17-358,-18-9 211,4 3 0,4-2 413,8-11 0,-5-1 0,-18 7 0,27-7 0</inkml:trace>
  <inkml:trace contextRef="#ctx0" brushRef="#br0" timeOffset="174405">7154 2836 10611,'11'-2'2963,"-3"0"-2280,-8 2 160,0 0-896,-2 45-277,-1-19-305,0 10 1,-2 4-2193,-2-4 0,0-1-2172,-3 13 4999,2-15 0,1-6 0,4-16 0,-1-2 0</inkml:trace>
  <inkml:trace contextRef="#ctx0" brushRef="#br0" timeOffset="174673">7091 3217 8528,'-1'8'4273,"1"-2"-7438,28-13 0,10-6 2992,-10 7 142,16-5 0,0 4 1345,-21 13-1242,3 4 882,-17 6-718,-4 3-1808,-17 30 1824,0-16-139,0-5 1,-2-1 2295,-8 3-2202,1-1-36,2-1 154,2-4 58,1 16-41,17-21-101,2 7 3442,17-24-3605,17-14-560,5-9 1,3-5-673,-6 1 0,-1 0-1519,10-7 0,-3-2 2673,-17 2 0,-5 4 0,-6 6 0,-2-8 0</inkml:trace>
  <inkml:trace contextRef="#ctx0" brushRef="#br0" timeOffset="174854">7387 2857 11578,'32'-12'-395,"1"-1"0,-4 2 1,0 1-3965,27-2 4359,-31 10 0,12-3 0,-36 8 0</inkml:trace>
  <inkml:trace contextRef="#ctx0" brushRef="#br0" timeOffset="175389">7451 2984 6827,'-6'2'3690,"1"0"-2368,5-2-1448,44-2-81,-19-2 62,9-1 1,4 0-620,9-3 1376,-14 9 231,-12 15-434,-33 17-365,-4 0-214,-10 19 16,15-26-51,-1 17-139,13-27-65,10 5 557,19-16 174,2-13-266,-1-4 25,-15-11-81,-13 6 56,-20-32 241,7 25 664,-18-24 140,15 39-1065,1 1-826,14 2 790,4 2-227,12-3 28,0-1 199,3-3-74,10-4 0,4-3-159,16-9 197,-14 9 0,-2-1-138,12-8-2353,-24 13 2791,-4 3 221,-12 12 46,-8 8 237,-3 22-698,0-3-1307,0 8 1,1 2 780,0 3-285,1-2 0,1 0 1433,1-5-692,-5 24 0,3-39 0,-3 9 0</inkml:trace>
  <inkml:trace contextRef="#ctx0" brushRef="#br0" timeOffset="175709">7810 3302 12977,'-16'3'1636,"3"-1"-522,-2 51-1273,13-24 119,-5 4 1,2-2-112,11-7 106,6-9 143,12-8-215,5-14-124,5-7-17,-3-14-2,-3 2-3336,17-12 3573,-19 20 1,0 0 47,17-10-160,-8 12 617,-27 19 282,-7 11 306,-1 17-1151,3-7 30,2 4 3337,28-19-3744,-4-13 1,2-3 37,27-2-1413,-17-5 0,-1-2 1833,-1-6 0,-6 4 0,-17 7 0</inkml:trace>
  <inkml:trace contextRef="#ctx0" brushRef="#br0" timeOffset="176141">6964 4022 7970,'7'7'487,"-1"-1"3184,-6-6-3150,65-4-1548,-15-3 1100,-7 0 1,12-2-1,5-1 1,0-1-107,-9 1 1,1-1-1,0-1 1,1 0-1,0 0-128,-1 1 0,0-1 1,0 1-1,0 0 1,0-1 51,4 0 1,2-1 0,-1 0 0,-2 1 0,-5 1-114,2 0 0,-4 1 0,-1 1 297,-2 0 0,-1 0 1,4 0-76,2-1 0,4 0 0,-1 1 0,-8 0 0,0 1 0,-3 1 0,1-1 0,-1 0 0,0 1 0</inkml:trace>
  <inkml:trace contextRef="#ctx0" brushRef="#br0" timeOffset="178389">9038 2731 3699,'11'3'1745,"-1"-1"1685,-10-2-1979,0 0 425,-8-31-1512,12 9-294,-6-21 946,20 9-1139,3 1 0,2 0 2939,11-16-2854,-11 18 1,4-3 0,-3 3-1591,-4 7 1,1 0 1596,7-8 0,2-1-49,-8 10 0,3-2-208,10-6 0,9-7 1,2-1-1,-3 4 332,-1 3 0,-1 1 0,2-1-22,-7 4 0,2-2 1,1-1-1,1 1 1,0 2 0,5-2 1,1 3 0,1 0 0,2 1 6,-5 3 1,1 1 0,1 0 0,1 0 0,0 0-37,1-1 0,1 0 1,0 0-1,0 1 1,-1 0-335,1 0 1,-1 1-1,1 0 1,-3 2-1,-2 1 340,9-3 0,-3 3 0,-4 1 31,5-2 0,4 1-52,-15 5 1,7-1-1,4-1 1,2 0-1,-1 1 1,-3 1-31,1 0 0,-3 2 0,1 0 0,0 0 0,2-1 86,1-1 0,1 0 0,2-1 0,0 1 0,-1 0 0,-2 2-50,0 1 1,-3 1-1,0 1 1,1 1-1,0 0-70,4 0 1,2 1-1,-1 0 1,0 1-1,0-1 43,-5 1 1,0 0 0,-1 0-1,1 1 1,0-1 40,6 0 1,1 0-1,1 0 1,-3 1-1,-4 0 0,7 0 0,-5 1 0,-1 1-2,1-1 1,-1 1-1,5 1-26,-9 0 0,4 1 0,2-1 0,-1 1 0,-1 0 10,7 1 0,-2 0 0,0 0 0,1 1 18,-8-1 1,2 0-1,-1 0 1,-1 1-1,-5 0 2,5 2 0,-4 0 0,-4 0-1,3 1 0,4 1-124,-5 1 1,9 2 0,3 1-1,-2-1 1,-6 0 123,-3-1 0,-5-1 0,6 2-23,6 1 1,9 2 0,2 1-1,-4 0 1,-11-3 22,-2 2 0,-5 0-2,14 3 1,-2 0 37,-19-5 0,0 1-42,11 5 1,5 3-1,-4-1 313,-7-4 0,0 1-307,4 2 0,4 2 0,-4-3-45,-6-1 1,-3-1 1045,0 0 1,2 0-927,18 8 1,1 0-54,-9-4 1,-2-1 1290,-3-1 1,-1-1-1320,-7-2 1,-3-3-395,11 4-1384,-13-5 1995,-5-2-211,-37-14 0,10 5 0,-11-5 0</inkml:trace>
  <inkml:trace contextRef="#ctx0" brushRef="#br0" timeOffset="178642">15727 1334 11104,'1'4'529,"1"0"-1223,35 19 439,-14-9-69,9 6 1,3 1 141,-4-2 174,14 13 554,-35-2 1470,-19-6-1526,-23 1-1263,-25-13 396,29-5 1,-4 0 376,-14 2 0,-12 1 0,3-1 0,18-1 0,15-1 0,-26 2 0,0 0 0</inkml:trace>
  <inkml:trace contextRef="#ctx0" brushRef="#br0" timeOffset="179372">9102 2307 6899,'-8'-8'2144,"2"1"-1741,6 7 799,0 0 279,0 11-1299,1-1 487,-1 20-333,1 21-479,1 2-62,1-21 1,2 0 403,15 12-165,4-19 254,0-9 586,9-15-2985,10-15 1,4-5 1807,-14 8 1,2-2-722,13-9 0,7-4 1,-7 3-1064,-12 5 1,-2-1 2086,21-10 0,-5 2 0,-16 9 0,2-1 0</inkml:trace>
  <inkml:trace contextRef="#ctx0" brushRef="#br0" timeOffset="181355">10943 4805 6493,'-2'-10'1889,"1"2"-1088,1 8-725,-16 11 97,-2-1-181,-11 4 0,-3 2 125,-24 3-331,22-7 1,-1-1 431,-6-3 1,-4-2 30,-6-5 0,-6-2 1,-2-1-214,11-2 0,-3 0 1,0-2-1,1 1-881,-2 0 0,0 0 0,1 0 1,1-1 677,-10-5 1,2-1 0,5 1-153,7 0 0,-3-1-250,2-1 1,-9-2-1,-4-3 1,1 1-1,6 0 590,7 2 0,5 1 0,-1-1 0,-3-1 13,-7-1 1,-5-1 0,-1-1 0,2 0 0,6 0 405,-7-8 1,6-1-1,4 1-583,-1-4 1,4 2 255,-4-2 1,5 1 140,12 6 1,7 4-217,12 7-38,2 1 1385,8 8-2975,8 3 2635,1 5-1182,4 3 3223,-2 8-2229,4 22-648,-6 2 0,0 8 0,0 1-331,0-8 1,0 0 0,0 2 128,1 11 0,-1 2 1,2-2-318,0-8 0,0-3 0,1-5-1807,8 20 2117,-2-5 0,-9-37 0,-10-22 0</inkml:trace>
  <inkml:trace contextRef="#ctx0" brushRef="#br0" timeOffset="181521">8657 4551 11065,'10'0'537,"-2"1"-449,22-20 1,11-9-1191,4 9 0,5-1 620,-4-2 0,3-3 0,-3 4 1,1 3-1,-5 5 0,9-2 0</inkml:trace>
  <inkml:trace contextRef="#ctx0" brushRef="#br0" timeOffset="182375">10753 6138 0,'-41'25'0,"0"0"0,0 0 0,2-1 0,1-1 0,4-2 304,7-4 0,-1-1 447,-9 4 1,-6 2-1,-1-1-424,-9 3 1,-2-2 0,-1 1-285,2 0 1,1 0-1,-4 0 172,3-5 1,-3 1 0,1-2 0,6-2-79,-9 1 0,2-3-56,6-1 0,-2 0 1,2-2-64,-4 0 0,-3-2-50,10-2 1,-6-1-1,-1 1 1,3-2 67,-7 0 1,2-1-1,-2-1 255,8 1 0,-3 0 0,1-1 0,2-2-147,-11-3 1,2-2 0,6-1-87,5-1 1,0-2-77,-1-2 0,-5-2 1,-1-2-169,8 1 0,-2-2 0,0 0 0,0 0 189,1 2 0,0 0 0,0 0 0,-1-1 27,-6-1 0,-2-1 0,2 0 0,5 3 87,5 2 1,5 2 0,4 1 378,2 1 1,6 1-894,7 2 2669,22 4-2300,3 1 1392,7 1-1350,25 28-17,-13-3 1,-1 2-8,2 0 0,0 1 444,1 11 1,1 1-1869,9-2 1,0-2 795,-11-9 0,1-2 638,9 6 0,-4-7 0,-14-13 0,-10-9 0</inkml:trace>
  <inkml:trace contextRef="#ctx0" brushRef="#br0" timeOffset="182540">7789 6477 11222,'-1'-7'708,"1"2"-411,0 5-314,67-36-518,-25 13-1924,6-3 1,4-2 2458,-10 4 0,-5 2 0,2 1 0,9-8 0</inkml:trace>
  <inkml:trace contextRef="#ctx0" brushRef="#br0" timeOffset="183007">6287 6562 152,'50'-19'444,"-1"0"0,1 0 0,0 1 0,0-1 0,8-3 0,1 0 1,-4 1-1,-5 2 462,5-2 0,0 2-1049,-10 3 0,4-1 0,2 1 0,-3 2-1506,4 2 1,-2 2 0,-1 1 1648,1-2 0,-2 1 0,-5 4 0,-1 2 0,-18 7 0,-32 10 0</inkml:trace>
  <inkml:trace contextRef="#ctx0" brushRef="#br0" timeOffset="183144">6371 6773 11745,'-41'8'647,"-1"2"0,7 3-846,25-1 199,25 0-118,12-11 1,10-7 99,6-3 0,10-5 0,7-3 0,5-1 0,2-1-146,-17 5 1,4-1-1,3-1 1,2-1-1,1 0 1,1-1-1,-1 1 1,-3 0-1,-1 1 1,-5 1-1,9-2 1,-5 0-1,-2 1 1,0-1-1,1 1 1,3-1-1,-6 2 1,1 0-1,-1 0 1,0 1-1,0-1 1,1 0-1,-1 0 1,0 1-1,0-1 1</inkml:trace>
  <inkml:trace contextRef="#ctx0" brushRef="#br0" timeOffset="196545">7684 4106 7513,'-2'9'2238,"1"-2"-946,1-7-477,0 0-608,-24 32 186,16-16-393,-19 26-180,24-10 63,2-13 128,6 14-47,1-21 460,10 0-54,5-13-62,-5-1-182,3-9 146,-15 2-118,0-3 277,-2 0-84,-1 0 261,-5-13-776,1 12 5,-5-9-122,4 15-415,-1 0-916,0-1-1400,1-1 3016,1-4 0,1 7 0,1-3 0</inkml:trace>
  <inkml:trace contextRef="#ctx0" brushRef="#br0" timeOffset="196714">7916 3958 15501,'9'9'980,"-2"-3"-2036,-7-6 1031,0 0 25,14 35-454,-7-12-103,10 29-1147,-10-20 0,-2-2 721,0 3-126,-4-1 0,-5-1 1109,-10-7 0,2-5 0,0-6 0</inkml:trace>
  <inkml:trace contextRef="#ctx0" brushRef="#br0" timeOffset="196894">7874 4360 8654,'-3'14'3912,"1"-4"-3154,2-10 797,-25 52-2095,19-32 540,-7 10 0,2 1 61,16-9-125,0-6-267,30 9-10,-14-17-236,20 1-680,-9-23 78,-7 0 84,7-12 1095,-1-20 0,-23 41 0,4-12 0</inkml:trace>
  <inkml:trace contextRef="#ctx0" brushRef="#br0" timeOffset="197144">8064 4106 5862,'-8'-12'2168,"1"3"159,7 9-2487,0 0-195,59-23 290,-35 17 691,11-6 1,-1 2-627,-10 12 90,-9 2 738,2 3-1520,-7 30 2918,-6-16-4853,-5 31 1204,-4-31-44,-5 6-131,3-11 1598,-3 0 0,6-9 0,-1-1 0</inkml:trace>
  <inkml:trace contextRef="#ctx0" brushRef="#br0" timeOffset="197326">8149 4276 0,'-8'-7'2322,"2"2"1455,6 5-2554,0 0 1231,19 31-2417,-11-21 929,20 24-966,-17-31 2863,12-2-5773,23-27 1571,-12 9-1945,0-12 1,-2-3 3283,-9-2 0,4-2 0,-20 21 0</inkml:trace>
  <inkml:trace contextRef="#ctx0" brushRef="#br0" timeOffset="197594">8446 4022 8573,'10'0'5455,"-2"1"-5447,-9 32 73,1-1-243,-1 18-179,1-13-147,3-15-2186,8 13 1752,-5-18-536,5 8 1320,-10-23 138,0-5 2078,-4-22-1448,2 10 994,-2-27-1198,4 27-216,3-8 176,12 0-476,-6 10-1794,13-15 719,-15 17-347,4-4 664,-5 1 0,-3 8 0,-1-2 0</inkml:trace>
  <inkml:trace contextRef="#ctx0" brushRef="#br0" timeOffset="198264">8551 3874 9211,'12'0'2912,"-3"0"-2615,-9 0 871,0 0-1106,36-16 47,-21 12 70,33-8-173,-34 16-20,11 24-120,-17-14-444,2 18 152,-16-20-206,-4 3-1796,-19 8 2428,15-11 146,-11 8 626,19-9-72,3-2 9,1 4 1072,7 21-1702,-2-16-91,9 21-41,-3-27-28,11 1-280,26-13-35,-14-2-261,0-7 1,-2-2 18,-5-7-253,6-9-153,-14 0 0,-2-2 1646,4-11 191,-6 9 1,-1 2 169,-6 5-173,-4 12 532,-4 17-1070,1 1-89,-3 18-163,2-5-65,1 9-24,0-8-503,12 16 592,-5-17 62,12 11-54,-10-24 121,2-2-818,14-11 446,-12 2-130,14-7 211,-20 8 81,-2 0 33,-3 4 880,-12 13-424,3-1-172,-12 13-155,5-3 188,-1 2-196,1 0 53,2 0 134,1 20-313,6-21 9,4 15-1,7-28 34,4 0 2,2-3-38,2-1-920,34-8-2,-19-3-319,2-4 0,-1-4 1288,-5-13 0,-4 7 0,-10 2 0</inkml:trace>
  <inkml:trace contextRef="#ctx0" brushRef="#br0" timeOffset="198660">9059 3895 12588,'1'7'2098,"-1"-2"-1661,0-5-437,0 0 0,35-19 64,-8 10-64,20-11-36,-21 15 324,-1 23-285,-14-3 5,5 16 45,-15-7-106,-1 0-45,-1 1-241,-1-2-1394,-8 21 1010,5-21-192,-5 12 97,9-28 54,0-2 764,1-3-384,8-22 611,-3 5 476,7-18 97,0 1-237,-3 8 70,4-8 569,10-13-1255,-10 21-76,11-16 14,-15 27-409,3 1-75,-4 5-4089,0 9 4688,-12 10 0,4-2 0,-6 2 0</inkml:trace>
  <inkml:trace contextRef="#ctx0" brushRef="#br0" timeOffset="198911">9313 3979 6728,'10'7'2948,"-2"-2"-2346,-8-5 778,0 0-1724,39-6-93,-16-9 146,25-2 355,-22-13 636,-7-1-226,-3 6-444,-4 1 367,-8 16-89,-2 2-207,0 4-753,-1 8 878,1 8 54,2 11-280,-1-2-212,0 0-3582,1 1 2453,-1-13-92,1 5 1433,-1-18 0,-2 2 0,1-1 0</inkml:trace>
  <inkml:trace contextRef="#ctx0" brushRef="#br0" timeOffset="199048">9610 3831 8811,'13'0'3094,"-3"0"-764,-10 0-2330,0 0-118,8 45-97,-5-25-350,2 11 1,-1 2 564,-6 8 0,2-18 0,-3 5 0</inkml:trace>
  <inkml:trace contextRef="#ctx0" brushRef="#br0" timeOffset="199193">9843 4085 5225,'18'7'2364,"-3"-2"-25,-15-5-3119,0 0 1,0 0 0</inkml:trace>
  <inkml:trace contextRef="#ctx0" brushRef="#br0" timeOffset="200247">7705 3979 11580,'-11'6'1008,"-34"9"-6668,16-7 6279,-17 3 0,-14 4 0,5-3-526,12-3 1,-2-1-81,-4 0 1,-8 1 0,-1 0 0,8-2 36,-3-3 0,1-2 137,9-1 1,-4 1 0,-3-1 0,1-3-141,-2-1 1,0-3 0,-1 0 0,3 0-111,-8 0 1,1 0-1,0-2-387,9 0 1,-1-1-1,1-2 1,6 1 449,-6-5 0,6-2 21,0 0 0,0-4 493,6 2 1,-1-4-1,2-6-417,3-7 0,2-8 1,1-3-1,3 1-84,3 5 0,2 0 1,2-2-1,3-3-169,3-1 1,2-5-1,3-2 1,3 3-1,4 4 243,6-8 0,6 6 0,4 0-75,2 0 0,3 2 0,12-2-120,-1 14 1,8-3-1,7 0 1,2-1 0,0 2-1,-2 2 1,-5 3 108,2-2 1,-4 4-1,1 1 1,5-4-3,-6 6 0,4-4 0,3-2 1,2 0-1,0 1 0,-1 2 1,-3 3-1,-5 5-14,18-5 0,-5 8 0,0 1-299,3-1 1,1 2-1,1 0 314,-14 6 1,0 0 0,0 1 0,1 1 153,-1 0 0,-1 1 0,2 1 0,4 3-235,3 2 0,4 1 0,4 2 1,1 2-1,-2 1 0,-2 2 52,2 2 0,-3 2 0,0 2 0,1 2 0,2 1-5,-4 0 1,3 1 0,1 1 0,1 2 0,-2 1 0,-3 0 0,-5 1 33,-1 4 0,-3 0 0,-3 1 0,-3 2 0,0 2-20,5 4 0,-2 1 1,-4 5-1,-5 7 15,-12-5 0,-4 7 0,-3 4 1,-1 1-1,-2 0 0,-1-3 1,-1-5 85,4 14 1,-3-6-1,-4 7-19,-4-11 0,0 6 0,-1 5 0,-2 1 0,-3-3 0,-2-5 0,-3-11 59,-10 0 1,-4-8-1,-2 0-185,-8 11 1,-3 2 0,-1-5 194,8-13 1,0-3 0,-9 2 66,-3-3 1,-9 2 0,-5 0 0,-2 1 0,2-3 0,5-2-178,1 0 0,5-3 0,-2-1 0,-5 2-8,6-3 1,-4 2 0,-4 1-1,0 0 1,0-1 0,0-2-1,4-4 2,-6 0 0,1-3 0,1-3 1,2 0-1,1-1-15,-2 1 1,2-1 0,0 0 0,-2-1 61,3 0 0,-2 0 1,-2 0-1,-1-2 1,-2-3-30,3-3 0,-3-3 0,-2-1 1,0-2-1,1-1 0,3 1 0,4 0-33,-5 0 0,6-1 0,-1 0 0,-5-4-22,3-1 1,-7-1-1,-3-3 1,-1-1-1,3 0 1,6-1-1,8 0-36,0-7 0,8-1 0,1-3 3,1 1 1,0-2-1,1-2 1,4 1-15,4-1 0,4 0 0,3-7-41,7-10 0,3-11 0,3-4 1,2 2-1,2 6 27,0-1 0,2 6 0,4-7-50,-1 12 0,1-6 0,1-2 0,2 0 0,2 4 0,2 8-100,10-4 1,4 8 0,2 1 158,2-2 0,2 1 0,1 0 74,4 1 0,2 1 0,1 0 198,0 1 1,3 1-1,8-1-86,-10 12 1,6-2 0,5 0 0,2-1-1,2 0 1,-1 1 0,-3 3 0,-4 1-80,1-1 1,-4 3 0,-2 1 0,4 0 0,8 1-56,-9 3 1,6 0 0,5-1-1,3 0 1,1 0 0,2 1-1,-1 1 1,-2 2 0,-3 1-1,-4 2 1,-6 3 12,20 2 0,-9 4 0,-2 4 0,6 1-11,-13-3 0,4 0 0,1-1 0,2 3 0,-1 2 0,-1 4 0,-1 5-7,-4 4 0,0 6 0,0 4 0,-1 3 0,-1 1 0,-2-1 0,-2-1 0,-3-3 27,11 8 0,-5-3 0,-2 1 0,4 5 5,-6-4 1,4 3 0,3 3-1,-1 2 1,-3-2 0,-5-1-1,-10-3 1,0 10 1,-11-3-1,-3 1-6,0-1 0,-3 1 0,-3 0 124,-2-2 0,-3 1 0,-2-1-74,-3-3 0,-1 0 1,-10 2 59,-7-3 0,-9 3 0,-5 3 0,-2-1 1,0-3-1,4-3-89,0-1 1,2-4 0,-1 0 0,-5 2-22,-2 1 0,-4 4 0,-3 2 0,-2-1 0,0-3 0,1-5-83,-4-3 0,-1-4 0,-1-2 0,2-2 0,0-1-67,-2 3 0,2-1 1,-1-1-1,-2 0-67,1 0 0,-2 1 0,-2 0 1,-3 0-1,-2-2 217,8-4 0,-4-1 0,-3 0 0,-2 0 0,2-1 0,2 0 0,4-1 0,7-2 0,-2 2 0,8-2 0,0 0 0,-5 1 0,-10 0 0,0 1 0,-1-1 0,1 0 0,0 1 0,0-1 0</inkml:trace>
  <inkml:trace contextRef="#ctx0" brushRef="#br0" timeOffset="209848">11980 5143 11395,'-46'-13'94,"0"0"1,0 0 0,0-1 0,0-1-1,2 0 23,6-1 1,2-1 0,-1 0-1746,-4-3 1,-1-2 0,0 0 1919,0 0 1,1-2-1,-5-8-126,12 3 1,-5-8 0,-2-4-1,-1-4 1,-1-1 0,2 1-1,3 3 1,3 4-467,-5-6 1,4 4 0,1-1-1,-3-7 309,8 9 1,-4-6 0,-2-3-1,-1-3 1,1-1 0,1 1 0,3 3-1,5 3 1,5 6-157,-2-17 1,9 8 0,1-3 119,-2 4 0,0-1 1,4-2-1,8-3-197,11 0 1,8-6 0,6-1 0,3-1 0,-1 4 0,-1 6 205,-3 5 1,-1 5-1,3 1 1,5-5-14,1 3 0,4-5 0,4-4 1,3 0-1,1 0 0,0 3 0,-1 6 1,-3 7 30,10 0 0,-2 8 0,2 4 0,2-3 75,0-1 0,0-1 0,4 0 0,4 1 0,7 3 11,-14 8 0,5 2 0,5 1 0,3 0 0,3 1 0,0 0 0,0 2 0,-1 0 1,-3 1-1,-3 0 0,-5 1-59,8-2 0,-6 2 0,-3 1 0,0 0 0,4 2 0,8 0-33,-14 1 1,5 0 0,5 0 0,2 1 0,3-1 0,1 1 0,0 1 0,-1 0-1,-1 1 1,-4 1 0,-3 2 0,-5 1 0,-7 2-9,13 5 0,-8 2 0,-5 3 0,-1 1 0,4 1-19,1-1 0,1-2 1,1 2-1,0 3 1,-2 6-1,-3 7-50,-8 3 1,-1 8-1,-1 6 1,-1 4 0,-1 2-1,-2 1 1,-1-3-1,-3-2 1,-1-6 21,3 4 0,-4-5 0,-2-1 0,0 3 0,1 6 1,-3-5 0,3 4 0,1 5 0,0 1 1,-1 2-1,-2-1 0,-3-1 0,-5-4 1,-5-4-4,-7 8 0,-6-3 0,-6-2 1,-1-3-1,2-1 147,2 1 0,1-4 1,-4 1-1,-6 6 128,-3-10 0,-4 5 0,-5 4 1,-2 1-1,-3 1 0,0-1 0,1-3 1,2-4-1,2-6-30,-7 10 0,3-9 0,-2-2 0,-7 5-47,7-9 0,-5 4 1,-4 2-1,-2 1 0,-1 0 1,-1-2-1,2-3 0,3-5 1,3-6-25,-10 1 0,4-9 1,0-3-1,-3 1-45,0 3 0,-1 0 0,-3-1 0,-3-1 0,-7-2-88,12-6 0,-7-1 0,-3-1 1,-3 0-1,-2-2 0,-1 0 0,2-1 1,3 0-1,3-1 0,5 1-40,-2 0 1,5-1 0,3-1 0,0 0 0,-2 0 0,-7 0-49,4-1 0,-7 1 1,-3 1-1,-3-1 1,-1-1-1,1 0 1,2-1-1,4-1 1,6-1-1,7-2-84,-8-4 1,9-3 0,3-2 0,0 0-210,-15-5 0,2-2 0,1-3-75,4 3 0,2-3 0,0-10 478,14 0 0,-1-8 0,0-6 0,2 1 0,2 2 0,2 9 0,-2 2 0,4 7 0,-1-6 0,-1-19 0,0 0 0,0 0 0,0 1 0</inkml:trace>
  <inkml:trace contextRef="#ctx0" brushRef="#br0" timeOffset="210580">16425 2836 13191,'-38'-20'-96,"0"0"1,0 1 0,-1-2 0,0-1 0,1 0-115,3 1 1,1-1 0,0-1 209,-5-3 0,0 0 0,0-2 108,0 1 1,0 0-1,-2-8-757,8 3 0,-3-6 1,-1-4-1,1-1 0,2 2 1,3 5 648,-5-10 0,4 5 0,-1-6-115,2 3 0,-3-6 0,0-1 0,5 2 0,8 6 82,7-8 1,8 1 191,1 5 1,2-4 0,10-2-307,8 7 1,7-4 0,5-1 0,4 1-1,0 3 112,2 4 0,2 1 1,3 2-1,2 1 1,1-1-202,-2 1 1,3 0 0,0-1 0,2 2 0,1 4 0,1 4 236,7 3 1,2 5 0,1 4-1,0 2 1,-2 0 7,4 1 0,-1 3 0,0 1 0,0 1 9,-11 1 0,-2 1 0,2 0 0,3 2 0,7 3-42,-11 3 1,5 2-1,3 1 1,5 2 0,1 2-1,2 0 1,0 0-1,-1 2 1,-1-1 0,-3-1-1,-4 1 1,-4-2-20,13 3 1,-7-1-1,-3 1 1,0-1-1,2 3 1,6 1-87,-8-2 1,5 1-1,4 0 1,3 2 0,0 0-1,1 1 1,-2 0-1,-3 0 1,-5 1 0,-5 0-1,-7 1-82,10 9 0,-10 1 1,-5 1-1,0 0 129,1 0 0,-2 1 1,-1 1-1,-2 0-45,8 7 0,-2 1 0,-7 11 93,-17-8 0,-3 8 1,-3 5-1,-2 3 1,-2-1-1,-2-3 1,1-7 146,-1 2 0,-1-7 1,-3 1-1,-4 6 151,-3 2 1,-3 8-1,-3 4 1,-3 1-1,-2-4 1,-1-6-1,-3-10 37,-13 1 0,-4-12 0,-4 1 54,4-1 0,-1 1 1,-5-1-1,-8-2-242,11-11 0,-6-1 1,-5 0-1,-3-2 0,-2 1 1,1-2-1,2 0 0,3-1 1,6-1-244,-7 2 1,7-2-1,2 0 1,-3-1 0,-8 1-199,8-2 1,-6 1 0,-5 1 0,-2 1 0,-2-1 0,0 0 0,2-2 0,2 0 0,5-3 0,6-2 327,-19 0 0,7-5 0,5-1 0,0 1 0,7 1 0,2 1 0,1-1 0,3-2 0,-16-2 0,-1 0 0</inkml:trace>
  <inkml:trace contextRef="#ctx0" brushRef="#br0" timeOffset="221700">16023 10414 9275,'12'2'936,"-3"-1"980,-9-1-846,0 0-4,9-32-873,0 15-99,14-8 1,10-7-1,-2 6-200,11 1 16,6-4 1,0 6-196,-12 19 1254,2 3-1118,-2 11 1,8 6 0,-4-1 148,-8-4 0,-1 0-336,10 6 1,4 2-1,-6-2 342,8 6 2,-1-2 65,11-7 0,3-2-104,-26-9 0,1-1 0,23 3 1,-4-3-43,-8-15 73,-12 0-24,15-6 0,4-2 24,0 2-261,-9 5 0,7-1 0,-8 5 378,3 4-11,6 9 1,2 6-92,-20 1 1,-1 3-21,7 1 1,1 3 7,4 8 0,4-1 110,-9-13 0,2-2 0,-2 0-69,7 5 1,-1-2 201,13-6 1,-3-7-137,-19-8 1,-4-3-106,23-6-56,-17 5 0,9-4 0,1 0 0,-7 3 10,-1 1 1,-1 0 153,10-5 1,6-1 0,-6 4-118,-10 7 0,-4 4-5,21-3 54,-11 11 1,8 3 0,-7 0-46,-15-2 0,-1 2 2,9 2 0,3 1 0,-7 0 26,1 5 20,15 4 80,-6-8 1,1-2-129,-17-2 0,0-1 0,13 0 0,-2-3 6,-1-12 565,-9-1-752,15-17 1,4-5 114,-18 13 0,-1-1-490,6-3 0,3-3 0,-4 4 592,-7 3 1,1 6-19,28 6 1,-2 8-19,-11 6-246,6 9 0,-5 5 61,-21 5-764,14 4 1,4-1 309,-4-8 192,-2-1 1,2-5-2864,7-19 3310,0-11 0,-11 6 0,-11-4 0</inkml:trace>
  <inkml:trace contextRef="#ctx0" brushRef="#br0" timeOffset="221851">20892 10287 4480,'14'4'1353,"-2"-2"1240,-12-2-3098,0 0 0,0 0 0</inkml:trace>
  <inkml:trace contextRef="#ctx0" brushRef="#br0" timeOffset="224052">6646 10986 12244,'0'12'758,"0"-3"-489,0-9 244,-23 32-62,11-12-469,-7 16 0,-5 11 1,4-6-333,-1 6-1346,-3 7 1,3-5 727,12-25-193,1-4 1161,1 1 0,3-11 0,1 0 0</inkml:trace>
  <inkml:trace contextRef="#ctx0" brushRef="#br0" timeOffset="224171">6562 11218 11381,'9'5'1957,"-2"-1"-1957,-7-4 66,0 0-924,35 17-2096,0-8 1799,0 1 0,2-2 1155,8-5 0,-12-4 0,-22 0 0</inkml:trace>
  <inkml:trace contextRef="#ctx0" brushRef="#br0" timeOffset="224603">6964 11091 7517,'5'-3'5066,"-1"0"-4152,-4 3-256,-7 33-933,-6 5 1,-3 3-137,5-3 1,-1 0 184,-5 7 1,1-3-593,-1 2 850,10-23 1318,-2 6-1279,7-19-63,1 0 96,6-10-101,5-2 268,45-16 234,-33 14 1018,28 1-859,-47 19-228,-9 18 1,-6 5-535,-4 14-1095,2-13 1,1-2 1024,-4 8 53,8-17 45,2-1 28,-5 32 182,5-18-61,-2 16-9,5-29-96,3-9-486,11-4 255,9-6 2334,6-7-2567,14-14 179,-14 1-2775,8-13 0,-1-3 3086,-9 6 0,20-20 0,-41 36 0</inkml:trace>
  <inkml:trace contextRef="#ctx0" brushRef="#br0" timeOffset="224806">7133 11261 11902,'2'-4'3316,"0"1"-4128,35-15-5186,-5 21 5998,2-8 0,-14 14 0,-28 2 0</inkml:trace>
  <inkml:trace contextRef="#ctx0" brushRef="#br0" timeOffset="225302">7112 11409 12899,'54'-3'-498,"0"1"1,-19-4-1,-5 6 1467,3 34-624,-40-14-413,-4 9 1,0 1-204,3-8-110,-2 24 62,16-40 156,4-2 244,24-13 101,-17 1-100,16-12 63,-23-3-145,-6 4-3392,0-8 2785,-7-12 679,-1 10 626,-2-9-228,3 21 12,1 8 714,2 3-1311,6-1 3390,1-2-3861,17-4 297,-3 3 129,27-5 1,4 1 159,-10 5 95,10-2 0,-5 3 157,-29 7 1642,-6 41-1894,-13-17-273,-4 12 0,-3 0-391,-2-3-15,-2 6 1,3-4 0,7-22 0,-5 17-1</inkml:trace>
  <inkml:trace contextRef="#ctx0" brushRef="#br0" timeOffset="225637">7472 11684 9275,'-3'4'980,"1"0"1124,2-4-1891,-10 33 586,6-3-879,0 10 1,3 1-92,4-7 109,11 9-800,2-52-108,13-19 1,2-6 1252,4-2-7,-4 0 0,-2 3 828,-6 15 3377,-7 15-4349,-3 3-132,-6 13-196,-2 6-2495,23 6 1554,-10-10-143,17-5 180,-18-20 1100,6-15 0,-11 12 0,2-6 0</inkml:trace>
  <inkml:trace contextRef="#ctx0" brushRef="#br0" timeOffset="226103">7959 11366 7194,'-9'-8'821,"3"1"1472,6 7-2943,0 0-391,72-7 153,-40 5 888,9-4 0,-6 4 2271,-26 5-1705,-16 2 302,-20 24 0,-2 7-807,6-6-55,-6 10 0,5-1 3386,20-17-3479,35 9-106,-14-26 67,27 0-160,-21-19-142,2-5-2169,3-6 1,1-2 1971,9-9-329,-2-2 1,0 0 307,-5-1 718,-7 8 1,-3 1 736,0 0 5450,3-3-5209,-20 37-778,-2 7-110,-12 22-67,-4 19-190,3 7-203,6-22 0,0-1-176,0 16-786,3-5 79,2-26 614,5 5 0,-4-19 0,4 0 0</inkml:trace>
  <inkml:trace contextRef="#ctx0" brushRef="#br0" timeOffset="226352">8551 11282 15478,'6'0'851,"-1"1"-1273,-5-1-1211,61-5 1569,-34 14 920,0 23 1,-7 6-857,-20-1-217,-11 6 0,-4-3-1709,-8-14 1078,0-4 0,11-6 0,5-7 0</inkml:trace>
  <inkml:trace contextRef="#ctx0" brushRef="#br0" timeOffset="226754">8678 11451 12176,'6'2'2532,"-1"-1"-1569,-5-1-1408,39 15-81,-20-8 33,32 11 82,-30-12-259,-1-3-534,-1-1-404,-1-2-1513,24-42 3221,-24 20-235,0-5 0,-2-2 600,-11 4 1212,1-8 2218,-1 2-1450,-1 7-1966,-2 12 232,-2 29-666,-5 26 0,-1 6-267,3-1 258,-3 2 0,1-4-476,5-23 149,0-10-1048,-1 0 37,6-16 1302,1-1 152,10-15-88,-3 5 756,10-10 1,2 0-650,-4 4-155,5-2 1,-1 2-291,-8 11-4428,9-6 1248,-8 2 3397,2-5 1,-9 8-1,-4 1 1</inkml:trace>
  <inkml:trace contextRef="#ctx0" brushRef="#br0" timeOffset="227087">9356 11261 12535,'-12'-5'2786,"3"1"-8107,9 4 6197,-41 48-973,28-14-54,-10-3 0,4 1 605,22 6-821,3-21-1170,39-10 1537,-24-12 3021,30-24-2993,-38 7-1048,-4-12 1,-2-3-1414,-3 1 883,-2 2 1,-2 3 1549,-3 11 0,0 9 0,2 7 0</inkml:trace>
  <inkml:trace contextRef="#ctx0" brushRef="#br0" timeOffset="227418">9462 11155 8172,'14'13'4284,"-2"-3"-3768,-12-10 126,13 41-772,-8-11 1,-1 3-540,5 11 0,-2 0 305,-3-8 0,-3-2-1081,-10 16 451,-21-23 1403,1-4 694,-11-2-246,19-10-1157,-9 20 854,17-13 1104,-12 26-1297,19-28 73,0 10-202,20-13-408,7-4 69,10-1 107,5-7 3356,17-4-6031,-9-7 0,7-3 0,-6 0 2517,-8 3 1,-1 0 0,6-2 0,4-1 0,-16 1 0,-24 4 0</inkml:trace>
  <inkml:trace contextRef="#ctx0" brushRef="#br0" timeOffset="228805">5800 12404 4753,'-3'-8'1094,"0"2"1810,3 6-1190,0 0 671,68-2-1804,-20 1 0,3-1-1018,-11 0 0,2 1 1,1 0 513,2-1 1,0 1-1,-2-1 18,1 1 0,5-1-139,-4 0 1,11 0 0,5 0 0,3-1-1,-1 1 1,-6-1 51,-4 1 1,-2 0-1,-2-1 1,3 1-1,3-1-8,-2 1 0,3-1 0,3 1 0,1-1 0,0 0 0,-2 1 0,-3-1-16,-3 0 1,-3 1 0,-1-1-1,0 0 1,3 0 0,5 1-11,-6-1 0,4 0 0,3 1 0,2-1 0,2 0 0,-1 0 0,-1 1 0,-1-1 0,-4 0 0,-3 1 26,6 0 0,-6-1 0,-1 1 0,-1 0 0,2 0 0,5-1-117,-1 1 1,5 0-1,3-1 1,3 0 0,-2 0-1,-1 1 1,-5 0 0,-7 0-1,-8 1 137,2 0 1,-9 1 0,6 0 2,3 1 0,6-1 1,5 0-1,0 1 1,-2-1-1,-4 1-118,0 0 1,-4 0 0,0 0-1,4 0 19,7-1 1,5 1-1,1 0 1,-2 0-1,-8 1-155,-2-1 1,-6 1 0,-1 0 252,1-1 0,-1 0 1,-2-1-23,6 1 0,-1 0 0,5-1 0,-7-1-3,-16 0-5,-12 0 1420,23 0-1516,-12 0 34,15-1 0,-20 0 2212,0-2-2293,8-13 2781,-8-4-2487,0-6 59,-18 2 850,-5 5-859,0-3-1590,-7-15 1,-1-3 1396,0-11 0,-1 2 0,-1-1-18,6 19 0,2 1-38,-1-3 0,1 0 30,0-1 1,0-4 144,1-2 0,0-8 0,0-1 0,-2 3-78,-1 0 0,-1 3 0,1-3-272,1 1 1,0-2-1,0 0 1,-1 4 140,-3 2 1,-1 3-1,0 0-1004,-4-19 1,0 2 1091,3 16 1,1 0-12,-2-10 1,0 5 1984,-1 11-1972,3 12-123,-18-13 64,12 23-2,-18-8 44,18 17 828,-14-1-592,-20 5 1546,19 2 0,-3 0-1714,-12 2 1,-5 0-1177,6-1 0,-3 0 0,3 1 1124,-4-1 0,1 0 1,-13-1 0,-1-1-426,13-1 1,0 0 391,-9 0 1,-2 0 66,1 0 1,-5 0-30,14 0 0,-4 0 1,-3 0-1,1 0 6,0-1 1,0 0-1,-1 1 1,1-1-526,0 0 1,-1 1 0,1-1 0,0 1 501,-1-1 1,-1 0-1,3 0 1,4 0 12,8 0 0,3 0 0,-4-1-372,-2 1 1,-4-2-1,-4 1 1,0 0-1,3-1 284,-7 1 1,2-1 0,-1 0-1,-3 0 45,6 0 1,-4 0-1,-1 0 1,-1 0 0,3 0-1,4 0 16,-6 0 1,4 0-1,2 0 1,-1 0-69,3 0 1,-1 0 0,2 1 0,2-1 59,2 1 1,3 0-1,-5 0 23,-6 0 0,-7 1 1,-4-1-1,3 1 0,6 0 12,0-1 0,5 1 0,-6 0 14,8-1 1,-7 1-1,-2 0 1,0 0-1,5 0 1,9-1 441,-10 1 0,5 0-456,1 0 0,-2 0 0,1 0 490,-11-1 0,1 1-710,4-1 0,2 0 153,5 0 0,4 1 1313,-5-1-1246,15 0 3407,-12-1-2996,10 0 682,1 0-1046,25 1 148,6 1-302,1 0 205,1 4 95,0 1-44,0 6-15,0 4 94,0 25 1,1 9-143,0-6 1,0 2-387,0-3 0,-1 2 1,1 2 301,1 2 1,0 2 0,1 4-26,0-5 0,1 5 0,0 2 0,0-1 0,0-3 7,0 0 1,0-4 0,0 1 0,0 2-595,0-1 0,1 4 0,0 0 0,0-4 1,-1-7 666,3 9 0,0-10 30,2 12-188,1-5 0,2 0 51,-1 4-11,0-12 1,-3-4-878,-3-17-3912,-7-15 4994,-4-7 1,2-1-1,-3-4 1</inkml:trace>
  <inkml:trace contextRef="#ctx0" brushRef="#br0" timeOffset="233189">4064 9017 10956,'9'-3'2574,"-2"0"-1676,-7 3 1846,0 0-1901,4 26-616,-5-4-194,1 27-33,-8-7-498,-3-4 1,-4 8 0,1-5-697,4-6 0,-1 0 544,-2 3 0,-2 4 0,4-8 650,0-1 0,8-23 0,1-2 0</inkml:trace>
  <inkml:trace contextRef="#ctx0" brushRef="#br0" timeOffset="233340">3958 9335 10323,'6'1'4699,"-1"1"-4699,35-1-98,-6 9-698,16-3 1,2-1-180,-1 6-198,-9-9 0,-3-3-1473,-12-8 1349,4-7 487,-13-3 810,1-13 0,-9 16 0,0-6 0</inkml:trace>
  <inkml:trace contextRef="#ctx0" brushRef="#br0" timeOffset="233454">4403 9123 8618,'6'-2'6650,"-1"1"-6630,-5 1-306,-5 47-2120,5-6 1,-1 3 2405,-1 0 0,-1-1 0,3 0 0,0-7 0,0-15 0</inkml:trace>
  <inkml:trace contextRef="#ctx0" brushRef="#br0" timeOffset="233789">4381 9525 11126,'-4'-2'1524,"0"1"-1,4 1-1315,14 36 24,-9-18 170,5 18 0,-1 1-526,-3-13-91,2 15-116,-3-32-385,3-5 273,11-11 525,-1-9 114,4-4 47,-9-4 356,-1-2-624,5 2-216,5 7 303,-2 7-99,3 16-366,-3 6-101,-6-3-84,-2 1-2280,-10-11 2868,-2-6 0,0 3 0,0-2 0</inkml:trace>
  <inkml:trace contextRef="#ctx0" brushRef="#br0" timeOffset="234289">4614 9207 14129,'-13'-7'1120,"3"1"-1140,10 6 23,0 0-286,50 28-22,-29 5 302,7-11 0,-3 1-78,-15 15-9,-10-16-13,2 20 10,1-21 93,0 11 171,4-28-20,14-12-1139,12-18 637,0 1-230,1-13 290,-16 13 239,5-13 0,-1-3 747,3-6-460,-4 9 1,-2 2 822,-8 9 233,-7 24-947,-2 4 468,0 25-691,0-1-79,1 14-42,-1-5-489,3 9 1,1 2-621,1 5 296,-1-9 1,0-4-1045,-2-15-4656,-2-12 6513,-1-7 0,1 0 0,-2-5 0</inkml:trace>
  <inkml:trace contextRef="#ctx0" brushRef="#br0" timeOffset="234454">5144 8932 14431,'10'6'11,"-2"-1"-487,-8-5-5749,41-3 6225,-29 11 0,30-9 0,-40 10 0</inkml:trace>
  <inkml:trace contextRef="#ctx0" brushRef="#br0" timeOffset="234773">5165 9102 8270,'3'14'1988,"0"-3"-1094,-3-11 1063,0 0-2047,35-2-92,-19 0-353,36-1 499,-17 27 761,-14 17-347,-1 5 289,-29 12-748,-3-21-1219,7-11 1003,5-6 236,15-25 1074,7-20 32,-8 0-437,2-11-448,-21 14-1863,-14-1 291,4 10 1412,-14-8 0,22 17 0,-2-5 0</inkml:trace>
  <inkml:trace contextRef="#ctx0" brushRef="#br0" timeOffset="235020">5525 8996 11787,'8'11'1594,"-1"-2"-715,-7-9 418,0 0-449,18 60-800,-11-20-50,3-4 1,-1 0-61,-5-4-117,2-25 210,2-5-23,3-6-69,8-12-1015,16-12-1531,-2 5 627,1-1-2255,-18 16 4235,-13 10 0,-2-2 0,-1 2 0</inkml:trace>
  <inkml:trace contextRef="#ctx0" brushRef="#br0" timeOffset="235241">5652 9313 9925,'-4'34'1420,"1"-7"757,3-27-1654,0 0-445,62 17-176,-28-5 173,4-2 1,-2 4 524,-8 18-314,-37 17-953,-5-1-10,-16 0-3032,-2-24 3709,17-15 0,1-2 0,10-6 0</inkml:trace>
  <inkml:trace contextRef="#ctx0" brushRef="#br0" timeOffset="235608">6414 9229 14501,'-7'11'2439,"1"-2"-2268,6-9 11,0 0 1526,88 20-1505,-43-5 0,3 3-798,-7-6 1,4 1 0,-2 2 606,-2 4 0,-1 2 0,-2 4-181,-2 7 0,-3 5 0,-2 1-10,-2 2 1,-1 1 0,-2 0 126,1 0 1,0 0 0,-7 1-222,-1 14 0,-12-2-783,-16-9 1,-5-3-839,2-7 1,-2-2 1893,-10 4 0,-2-7 0,1-13 0,6-11 0</inkml:trace>
  <inkml:trace contextRef="#ctx0" brushRef="#br0" timeOffset="235841">6879 9970 7152,'3'3'2450,"-1"-1"1044,-2-2-3298,7 38 1185,3-10-705,5 6 0,3 0 297,4-8-861,9-1 2253,-11-28-2411,8-13 0,4-7-458,9-6 0,2-3-1117,0-1 0,0-1 1205,0 0 0,-4 1-1004,0-2 921,-4-2 0,-4 4 0,-12 17 0,15-18 0</inkml:trace>
  <inkml:trace contextRef="#ctx0" brushRef="#br0" timeOffset="237054">6816 13081 6701,'-28'21'1078,"12"-8"196,-2 10 1,0 4-1275,3 4-258,0 0 1384,3-1-3959,-1 2 1,0 0 2832,0-1 0,-7 18 0,16-44 0</inkml:trace>
  <inkml:trace contextRef="#ctx0" brushRef="#br0" timeOffset="237205">6668 13293 12935,'8'-2'3114,"-1"0"-1840,-7 2-1274,0 0-344,41 13-124,-21-8-192,33 10-3605,-12-17 4094,-1-17 0,-6 11 1,-11-12-1</inkml:trace>
  <inkml:trace contextRef="#ctx0" brushRef="#br0" timeOffset="237590">7006 13081 10866,'5'5'2484,"-1"-1"-1915,-4-4-650,5 68-959,-5-11 782,1-12 1,0 0-375,-4-11 1,-3-3-1209,-10 11 771,1-8 1069,-2-4 904,6-16-321,4-6 660,1-1-579,11-9-891,1-3 45,17-10 92,-4 4 950,16-7 80,4 18-497,-12 2 288,0 27-507,-25-5-45,-6 11-8,-5-7-62,-9 6 1,-1 1 184,-2 6-241,0-8 0,9-6-33,25-17-852,7-22 76,12-6-2098,4-18 2006,-7-1 0,-7 10 0,-6 3 0</inkml:trace>
  <inkml:trace contextRef="#ctx0" brushRef="#br0" timeOffset="238190">7197 13271 13955,'-7'-10'1520,"2"2"-1732,5 8-54,42-7 22,-22 5-854,14 3 0,-2 6 790,-18 9 255,1 11-437,-38 8 932,-5-7 410,1-2-230,8-9-574,17-15-528,28-13 155,8-1 115,21-3 700,-11 32-392,-19 11-70,-14 17-28,-14-9-84,-2-1-893,1 5 605,1-12 355,8-3 252,1-23 73,9-7 146,9-20-1180,-1-8 346,0-4-547,-11-3 1831,-11 0-478,0 14 39,-1-8-51,2 26-184,2-1-468,30-12-370,4 10 474,10-6 72,-2 15 1129,-10 32-966,-13-3-174,0 17-731,-29-4 804,-10 5 0,9-24 0,-4 2 0</inkml:trace>
  <inkml:trace contextRef="#ctx0" brushRef="#br0" timeOffset="238508">7599 13631 3231,'0'11'1930,"0"-3"1044,-2 36-2974,3-23 631,-1 9 1,3 1-1399,12-8 568,1-15-529,5-8 2991,4-32-2102,-4 7 0,0-1 268,9-11 111,-8 11 0,-1 4-86,-9 12 478,1 3-32,-5 29-1214,-1-7 62,0 12-406,-1-15-1076,29-17 133,-14-1 1601,28-17 0,-36 14 0,3-5 0</inkml:trace>
  <inkml:trace contextRef="#ctx0" brushRef="#br0" timeOffset="238674">8065 13208 13426,'5'14'1391,"0"-3"-607,-14 23-481,5-12-1134,-2 17 1,2 3-2317,7-6 3147,1 14 0,1-36 0,-2-11 0</inkml:trace>
  <inkml:trace contextRef="#ctx0" brushRef="#br0" timeOffset="238942">8255 13250 11490,'10'12'1158,"-2"17"1,-4 6-1499,-3-5 1,-2 1 177,-2 10 0,-1-1-74,-5 16-2851,-10-38 2922,3-12 1240,-22-24-559,23 6 323,-13-23-937,32 17 329,11-13-1091,6 8 0,5 0 101,3-3 1,2 0-1190,0 0 0,-1 1 1077,-4 5 0,-1 3 871,10-5 0,-18 11 0,3 0 0</inkml:trace>
  <inkml:trace contextRef="#ctx0" brushRef="#br0" timeOffset="239394">8530 13166 7039,'0'6'6801,"-1"50"-6873,-1-13 53,1-10 1,0 0-181,-1 7-25,2-26-157,4-2 652,2-9-136,2-3 417,6-15-342,21-14-90,12-3-433,0 0-979,3 8-2717,-23 16 2987,-7 5 792,-16 16 513,-12 3 1114,-17 19-50,6-7 0,1 1-720,-8 13-122,8-7 1,3-1-270,7-7 223,2 17-11,20 1-454,1-16-30,10 2-314,2-30-916,8-27 1338,-14 6 10,2-14 72,-28 17 208,-5 6-926,-37-5-332,23 10-3562,-31-4 4458,38 9 0,3 1 0,8 0 0</inkml:trace>
  <inkml:trace contextRef="#ctx0" brushRef="#br0" timeOffset="239574">8911 13187 13992,'21'0'605,"-5"0"474,-16 0-645,0 0-311,0 37-299,2-15-1205,2 21 1,2 3-1998,4-5 3389,-2-10 0,1-3 0,-2-12 1,-3-10-1</inkml:trace>
  <inkml:trace contextRef="#ctx0" brushRef="#br0" timeOffset="239956">9123 13187 11880,'8'6'2394,"-1"39"-2472,-6-16-1,-2 2 52,0 4 1,-1 1-6,0-3 0,-1-4 24,-6-3-62,-2-13-670,-32-2 1020,24-8 17,-23-8 70,37-5-241,5-12 764,32-14-850,-10 15 1,2-1-68,3 0 1,0 1-172,0 1 0,-2 3 189,9-2-273,13-5 1,2 0 102,-4 2 93,2 0 1,-5 4-60,-25 12 33,-5 3 1445,-10 25-1039,-10 23-348,0 3-451,-4 9 111,8-27-2344,1 2 1,-2 1 2737,-5 1 0,2 16 0,1-40 0</inkml:trace>
  <inkml:trace contextRef="#ctx0" brushRef="#br0" timeOffset="240108">9271 13483 13524,'-14'30'1041,"2"-6"-388,-3 12-57,5-1-2040,0 10 1,1 1-2172,4-1 3615,5 6 0,2-44 0,-1-7 0</inkml:trace>
  <inkml:trace contextRef="#ctx0" brushRef="#br0" timeOffset="240391">9462 13547 10659,'9'19'1428,"-2"-4"-1521,-11 19 1,-7 1-661,-8-8 684,6 11 1,-3-3 68,-10-23 190,5-9 3171,-21-14-2852,24-1-509,-12-8 0,30 4 73,4 2-570,13-10 0,6-2-1156,13-9 906,-8 7 0,1 1-259,-3 8 1,0 2 197,16-11 1,-10 7 0,-9 6 0</inkml:trace>
  <inkml:trace contextRef="#ctx0" brushRef="#br0" timeOffset="241111">9652 13208 8745,'-7'-12'1739,"1"2"-335,6 10-1760,0 0-120,76-14 199,-51 10 698,19-6 0,-10 7 206,-38 16-465,-26 25-206,3-2-29,-6 6 20,21-22 460,9-9-342,10-5 1707,0-1-1817,17-6-55,-8-2-275,18-5-374,11 0-500,-11 4 1249,0 4 280,-27 9 45,-12 2 922,-32 30-1194,18-20-7,-5 3 1,2-2-47,11-9-696,4 1 733,17-12 53,2-2 341,8-5-277,-4 1-849,32-2-162,-23 12 748,16-2 272,-37 20 1299,-38 20-1129,12-12 15,-7-2 1,0-1 26,7-9-229,3 6 271,30-15-142,4-6 69,9 1-134,-9-2 8,7 13-254,-12 0-42,2 7-505,-16 2-660,-1-2 1030,0-6 129,7-2 84,2-15-3,3 0-16,1-1-1807,46-19-571,-4 1 2397,-5 0 0,0 0 0,-4 0 0,-10 4 0</inkml:trace>
  <inkml:trace contextRef="#ctx0" brushRef="#br0" timeOffset="242690">6244 11769 12966,'6'2'3195,"-1"0"-3195,-53-10-131,24 6 82,-12-1 0,-6 2 54,-3 9 1,1 3-10,13-3 0,-2-1-235,-14 6 0,2-1 169,3 0 174,2 1-149,-13 4-164,19-2 1,1 0 135,-16 5-16,20-4 1,4-1 88,13-5 194,-2 9 272,11 13 1,5 8-200,-1 6 0,2 6 0,0 0-928,-1-4 1,1 0 0,-1 4 673,1-7 0,1 3 1,0 2-1,-1 1 1,0 0-52,0 3 1,-1 2-1,0 0 1,0-2-1,0-2 29,0-2 1,0-2 0,-1-1 0,1 4 4,-1 2 1,0 5 0,0 0-1,0-5 1,-1-9 3,-1-1 0,-1-5 0,-1 19 0,0-1-1290,-1-15 1,1-3 1245,0-7 1,1-2-35,-2 19 41,3-38-41,1-5-76,2-4 154,3 0 1527,5-4-1425,26-12 0,8-3-178,-16 7 1,2-1 15,7-3 1,8-2 0,1 0-1,-4 2 33,13-2 1,2 0-150,-16 6 1,5-1 0,2-1 0,3 0 0,3 0 48,-1 1 1,5-1 0,2-1 0,1 1 0,-1 0 0,-3 1 0,-5 0 0,5 0 0,-5 1 0,-2 0 0,5-1 0,-3 0 0,0 1 0,-1 0 0,1 0 0,0 0 0,-1 0 0</inkml:trace>
  <inkml:trace contextRef="#ctx0" brushRef="#br0" timeOffset="243358">10096 11557 17281,'-7'-5'888,"2"1"-1129,5 4 191,47-3-107,-7 2 64,2 0 1,4-1-30,-10 2 1,4 0-97,7-1 0,8-1 1,2 0-1,-6 0-1992,8 0 0,0 0 2143,-8 0 1,6-1 0,-2 1-1,-9-1-168,-6 1 0,-4 1 264,6-1 0,-1 0-172,18-1 739,-9 1-187,-30 4 834,-22 24-932,-3 0-177,-2 8 1,0 7-60,1-1 1,2 4 0,-1-1-1128,0 11 1,0 2 1080,1-7 0,1 4 0,1-5 10,3-1 1,1-1 175,2-1 0,1 3 0,0-2-203,1 5 1,1 5-88,1-8 1,2 8-1,1 4 1,0-3 0,-3-9 12,2 8 0,-1-2 48,1-2 1,0 8 0,0-2 0,-4-14 227,-2 2 116,-13 9 174,-21-23-342,-1-7-38,-18-5-95,19-12 0,0 0-29,-23 4 894,16-4 1,-1 0-939,8-1 1,-3-1-434,-18 4 0,-9 2 0,6-2-122,8-1 0,-1-1 647,-4 1 0,-8 0 0,1 0 1,13-2-1,-3 1 0,10-4 1,1 0-1</inkml:trace>
  <inkml:trace contextRef="#ctx0" brushRef="#br0" timeOffset="263613">11388 12234 9580,'14'3'882,"-2"-2"1258,-12-1-883,47-4-801,-12 0-337,1 1 0,9-1-363,5-1 1,11 0 0,1-1 0,-8 1 243,-12 2 0,-6 0 0,7-1-47,9 0 1,9-1-1,4 0 1,-5 1-1,-10 1-545,1 0 0,-5 1 459,-7 0 1,1 1-1,2 0-1842,5 1 0,1 0 0,-6 1 421,-11 0 0,-2-1 1546,25 1 1,-13 1-1,-36-1 1,-6 0-1</inkml:trace>
  <inkml:trace contextRef="#ctx0" brushRef="#br0" timeOffset="263814">12594 11959 12109,'6'10'689,"-2"-3"386,20 15 1,3 5-846,-6 14-181,7-6 0,-2 1 49,-17 10-1346,-17-11 0,-4-1-846,-2-1 2012,-4-1 1,-1-5 0,7-20 0,-2-1 0</inkml:trace>
  <inkml:trace contextRef="#ctx0" brushRef="#br0" timeOffset="264204">13610 11853 16019,'-10'-5'378,"3"0"-311,27-8 0,13-3-694,19-1 488,-12-1 1,3 0-3832,13 7 1,-6 3 2015,-16 4 1954,15 2 0,-53 6 0,-9 1 0</inkml:trace>
  <inkml:trace contextRef="#ctx0" brushRef="#br0" timeOffset="264865">13653 11938 10911,'-8'13'2374,"1"-2"-1337,7-11-1037,0 0-378,39 7 190,-12-8-398,11 0 1,12-1 0,-8 0 260,2-4 424,8-1 1,-14 6 200,-39 7-57,-8 7 610,-21 10 0,-6 2-341,5-2-218,-7 5 0,3-2-294,21-13-16,1 1-1194,24 7 941,-1-12 17,16 8-45,-3-15-39,4-4 336,4-1 479,19-9 0,2-2-373,-2 2-133,6-2 1,-5 2-484,-28 8 510,-2 3 1274,-35 31-980,1-12 0,-19 24 58,10-22-32,0-2-172,3-2-1635,0 4 818,15-11-372,13 2 453,12-14 199,11-3 800,2-5 1,1-1-79,-2 3-79,1-2 0,-3 5-11,-21 11 135,0 5-97,-19 20 1,-6 5-229,2-1-53,-3 3 0,-1 0-42,2-2-20,7-12-1178,12 14 609,5-26-57,15 0-595,9-27 1278,-6-1-988,6-19 0,-2-4 957,-9 4-117,0-1 1,-7 1 31,-22 11-38,-5 1 156,-5 0-1105,-10-1 1,-1 0 1107,-2-4 0,5 8 0,3 3 0,12 8 0</inkml:trace>
  <inkml:trace contextRef="#ctx0" brushRef="#br0" timeOffset="265050">14224 12044 7159,'48'-21'1881,"1"1"0,-1 0 0,0-1 0,8-3 1,-3 3-1856,0 3 0,2 0 0,-12 7-202,-6 6-1012,7 10 967,-31 2-84,-1 7-790,-18 2 120,0-2-285,-4 3-3242,-8 11 4502,4-8 0,-2 4 0,9-15 0</inkml:trace>
  <inkml:trace contextRef="#ctx0" brushRef="#br0" timeOffset="265197">14690 12044 14915,'26'-25'67,"0"-1"1,19-9-1,-1 2-434,5 3-483,-11 8 0,-1 0-480,-4 5-151,-15 8 1481,-28 17 0,8-6 0,-11 7 0</inkml:trace>
  <inkml:trace contextRef="#ctx0" brushRef="#br0" timeOffset="265447">14796 12044 0,'3'8'3489,"0"-1"-378,-3-7-2061,0 0-1112,62-17-587,-16-3 495,-4 6 0,0-2-229,5-12 871,-15 4 1,-3-1-72,-1 3-155,-3 0 0,-3 3 2862,-17 14-2721,-3 3-89,-1 2 1318,-5 33-1525,-3 4-254,2-5 0,0 1-340,-3 11 1198,2-8-711,9-11 0,-2-14 0,3 2 0</inkml:trace>
  <inkml:trace contextRef="#ctx0" brushRef="#br0" timeOffset="265598">15346 11790 5229,'0'31'1626,"0"1"1,0 27 618,-5-8-2819,2-11-174,2 10 748,2-18 0,1-2 0,-1-6 0,2 20 0</inkml:trace>
  <inkml:trace contextRef="#ctx0" brushRef="#br0" timeOffset="265850">14118 12679 16273,'-10'1'1426,"2"0"-1426,8-1 579,0 0-136,45 1-265,6-3 0,14-3 0,-3 0-1524,-14 2 0,-1 0 0,4 0 1375,-6-1 0,4 0 0,2-1 0,0 0 0,-3 0-79,6-2 1,-1 0-1,-1 0 1,-3 0 107,4-1 1,-2 1 0,8-2-1464,-10 1 1,7-1 0,5-1-1,1-1 1,-2 0 0,-5 1-1,-9 1 926,0 0 0,-8 0 0,4 0 0,8 0 1,10-1-1,0 0 0,-13 0 0,-25 1 0,-21 4 1</inkml:trace>
  <inkml:trace contextRef="#ctx0" brushRef="#br0" timeOffset="266065">14309 12848 17640,'33'13'1185,"0"0"1,17 2-2237,-13-11 1,6-2-1,-3-2 1103,7-3 0,2-3-12,2-1 0,5-3 0,6-1-386,-16 2 1,3 0 0,4-1 0,0-1-1,0 1 1,-3-1 345,5-1 0,-2 0 0,0-1 0,-1 1 0,1 0 0,-1 1 0,2 0 0,-1 0 0,-4 1 0,-7 0 0,5-3 0,1-1 0</inkml:trace>
  <inkml:trace contextRef="#ctx0" brushRef="#br0" timeOffset="267648">10477 11345 4755,'-22'-12'1166,"2"-10"1,5-6 2358,22-30-3499,-10 23 1,8-2 62,19 9 1,15-5 0,10 0 0,3 1 0,-1 2 0,-8 6 48,4-2 0,-3 7 1,8-2-88,-9 4 0,6-2 1,5-2-1,3 0 1,0 0-1,-1 3 1,-4 2-1,-6 5 24,3 1 0,-6 4 0,1 4 0,9 2-101,-5 3 1,6 2 0,6 2 0,3 2 0,3 1 0,0 1 0,-1 0 0,-3 0 0,-5 0-1,-6-2-2,7 2 1,-8 0 0,-2 0-1,1 1 1,7 2 7,-6-2 1,5 2 0,4 1 0,1 1-1,1 0 1,-1 2 0,-3-1 0,-4 1 0,-7 0-298,14 9 0,-8 3 0,-5-1 0,-1-1 267,4 1 1,-3-1 0,2 2 306,-7-4 0,1 1 0,1 2 1,-1 0-314,4 5 1,2 2 0,-3-2 0,-5-3 430,0-1 0,-1 0-323,7 10 0,2 2 0,-16-25 2499,-25-38-2587,-3 6 10,-6-15 1,-3-4-8,-3-5-96,-11 0 0,-11-12 0,-4-1 0,4 8 67,-1 1 1,-5 0 23,1 8 0,-7-7 0,-6-3 1,-1 0-1,1 5 0,6 8-297,-2 3 1,4 8 0,-12-1 302,11 8 0,-8-2 1,-6 1-1,-4-1 1,-3 1-1,0 0 0,0 0 1,3 3-1,4 0 1,7 3-301,-7-1 0,8 2 0,2 2 0,-3 2 0,-9 0 301,11 1 1,-5-1 0,-3 1 0,-3 0 0,-3 1 0,-1 0 0,-1 1 0,-1 1 0,1 1 0,1 2 0,1 2 0,3 2 66,0 2 1,-1 3 0,1 3 0,0 1 0,0 2 0,1 0 0,1 0 0,0 1 0,1-2 0,2 0 0,0-3-191,-6 2 0,2-3 0,2 0 0,1 0 0,0-1 0,-1 2 0,1 0 0,-2 3 171,-1 1 0,-3 1 1,-3 3-1,0 0 1,2 0-1,3 0 1,5-1-1,8-1 1,8-2 22,-10 14 1,14-3 1166,-7 12-1792,37-4 0,10-2 335,10-13 96,21-12 0,5-10 154,-5-23 189,-4-9 0,10-14 0,1-2 0,-7 5-429,-11 13 0,-4 3 1,3-4 282,3-3 1,4-5 0,2-2-1,-1 2 1,-4 6 32,-1 2 1,-3 4 0,4-1 229,3-1 0,1-1 0,5-1 0,7 1-217,-6 9 1,7-1 0,4 1-1,2 1 1,2-1 0,-2 1-1,-1 1 1,-5 1-52,7-6 1,-5 2 0,-1 1 0,4 1-1,7 1-5,-13 7 1,5 0 0,4 0 0,3 1 0,3 0 0,-1 1 0,0 1 0,-2 1 0,-3 2 0,-5 1 0,-6 1-33,17 2 0,-10 2 1,1 4-1,9 4-19,-18-1 0,5 2 0,5 2 0,4 1 0,2 2 0,1 0 0,-1 1 0,0 1 0,-3-1 0,-3 0 1,-5-1-1,-5-2-35,9 5 1,-8-2 0,-4 0 0,2 3 0,6 3-104,-6-2 1,6 3 0,4 3-1,2 1 1,1 1 0,-2 1-1,-2-1 1,-5-2 0,-6-1-1,-9-2-15,5 5 0,-10-2 1,-1 6-52,3 10 1,0 7 0,-3 0 0,-9-10 221,-5 8 749,-13-2 0,-7-12-1696,-4-33 947,-20-38 0,21 26 0,-12-26 0</inkml:trace>
  <inkml:trace contextRef="#ctx0" brushRef="#br0" timeOffset="267948">13822 10520 15697,'-5'-8'1447,"1"2"-1002,-32 10 225,21 4-201,-4 25 0,6 9-511,19 2-243,3 4 0,6 1-170,10-12 0,3-4 202,-7-8 0,2 4-1090,9 18 0,4 9 0,-8-7 1343,-14-19 0,-4 0 29,2 13 0,-2 6 0,-11-12 677,-36-9-691,1-14 1,-13 0 0,-7-1-1,1 0 1,8-3-63,5 0 1,4-3-1,-6 1-130,-4 1 0,-8 0 0,-5 1 0,-1 0 1,5-2-1,8-1-156,1-1 1,6-2 0,-6 1 152,-5 0 0,-9 0 1,-5 1-1,2 0 1,8 0-1,14-2 0,-12 3 1,7-3-1,0 1 1,0-1-1</inkml:trace>
  <inkml:trace contextRef="#ctx0" brushRef="#br0" timeOffset="268268">10329 10308 13381,'8'6'896,"-19"22"0,-11 7-263,-7 9-3133,-2 3 0,-4 5 2741,11-17 1,0 1 0,1-1-101,-5 7 1,0 0-58,3-6 0,-1 1 0,1-2 60,-2 1 0,0 0 57,2-4 1,-1 1 0,1-2-68,-2 4 1,0 0 433,-8 6 0,5 4-550,20 9 1,12-3 68,12 0-670,9-5 1,9-8 586,4-26 0,4-9 21,2 3 0,11-3-212,-15-3 0,9-2 0,7-1 0,5 0 0,2-1 0,-1-1 0,-1 1 1,-4 0-1,-8 1-287,15 0 1,-9 0 0,1 0 0,9-1 417,-15 1 1,7-1-1,6 0 1,2-1 0,2 0-1,-1 0 1,-4 0 0,-4 1-1,-8 0 1,-9 1 0,17-1-1,-9 0 1,11 1 0,-1-1-1</inkml:trace>
  <inkml:trace contextRef="#ctx0" brushRef="#br0" timeOffset="291473">12975 14245 5404,'4'7'132,"0"-2"1276,-4-5 218,0 0 117,5-4-1597,-4 3 57,5-2-94,-6 3-3242,1 0 4236,2-1-403,-2 1-171,3 0 3515,-4-1-3739,-7 7-162,1-2 268,-13 14-2904,-5 26 2583,7-11-29,5-1 1,4-1-124,5-4-125,2 16-186,29-9 26,-3-14 176,16-7-375,-4-33 1399,-17-8 0,-2-3-1287,6-15 418,-10 14 1,-5 3 10,-13 3-107,-3 11 708,-24-8-263,14 13-151,-12-5-56,21 15-86,6 0 53,10 0 187,9 0-191,4 0-89,6-1-179,7-4-1650,22-8-1184,-10 1-1893,3-1 4906,-33 8 0,-12 4 0,-2 0 0</inkml:trace>
  <inkml:trace contextRef="#ctx0" brushRef="#br0" timeOffset="291788">13187 14415 10723,'5'12'563,"0"-3"-527,-5-9-2119,56-16 1963,-30 9 120,8-3 0,1 2 1204,0 7 386,-23 15-1217,3 0 304,-32 19 254,-8 8-671,7-5-260,1 2-90,14-20-27,9-6-839,20-6 349,-6-5-1208,24-16 155,-23-2 1660,17-28 0,-25 29 0,5-12 0</inkml:trace>
  <inkml:trace contextRef="#ctx0" brushRef="#br0" timeOffset="292189">13504 14203 10270,'14'1'817,"-4"-1"-453,-10 0-64,37 4-454,-16 6 179,23 2 258,-29 14 316,-19 17 6,-14 2-370,-1-1 205,-10-11-202,16-19-408,2-3-43,10-4 210,6-7-126,11-2-45,22-6 165,-11 4-33,20-4 98,-30 10 278,8 9 44,-12 37-837,-7-10-981,-6 22-321,-8-36 913,0-5 0,6-13 0,-1-2 0</inkml:trace>
  <inkml:trace contextRef="#ctx0" brushRef="#br0" timeOffset="292709">13928 14161 3170,'1'14'3744,"1"-3"-571,-2-11-3100,-21 56-2408,11-19 1863,-2-3 0,1 0-4504,6-1 4976,5-24 0,0 0 0,0-8 0</inkml:trace>
  <inkml:trace contextRef="#ctx0" brushRef="#br0" timeOffset="292889">13907 14266 6582,'13'-3'6796,"-3"1"-5754,-10 2-863,40-9-179,-21 7 0,32-7-179,-18 16-667,-9 0-655,4 7 585,-18-3-1299,-12 10-993,-17 10 3208,2-4 0,6-11 0,13-18 0</inkml:trace>
  <inkml:trace contextRef="#ctx0" brushRef="#br0" timeOffset="293142">14012 14478 7752,'-6'-7'6231,"1"1"-6231,5 6 9,17 0-368,21-7 359,-1 3-199,12-4-588,-14 8 490,-12 3-140,2 11 899,-32 27-154,2-13-45,-16 17-47,10-28-98,1-2-17,3 0-393,3-5 49,6-2-119,11-8 290,2-6-10,18-11 82,1-11 0,0-1 0,-1 4 0,-5 1 0,-1-1 0</inkml:trace>
  <inkml:trace contextRef="#ctx0" brushRef="#br0" timeOffset="293321">14499 14182 10491,'7'14'2647,"-1"-2"-942,-29 20-1316,7 0-1107,-4 8 0,1 1 74,3 2-38,0 9-3185,14-37 2386,1-6 1481,1-3 0,0-5 0,0-3 0</inkml:trace>
  <inkml:trace contextRef="#ctx0" brushRef="#br0" timeOffset="293643">14457 14351 6445,'4'-2'5913,"0"1"-4540,-4 1-1345,36 54-92,-25-35 37,9 12 1,-1-2-11,-12-18 34,-3-5-86,1 0 55,1-10-64,3-8-328,6-13 227,-1-1 79,11-16 318,-4 16 1,0 1 8,9-10 37,-7 12 0,-1 4 70,-7 12 288,5 2 271,-2 22-660,-5-3-78,2 17-127,-8 4-142,-2-7-239,1 10-206,-3-14-3152,2 15 945,-3-16 2503,2 8 0,-4-23 0,0-3 1</inkml:trace>
  <inkml:trace contextRef="#ctx0" brushRef="#br0" timeOffset="294020">12912 15155 13352,'-16'-5'2613,"3"2"-2358,57 4 137,-14-5 0,5-2 174,19-2 1,9-1 0,-3-2-1813,-14 3 1,-2-2 0,2 0 1326,-1 1 1,3-2 0,1 1 0,0-1-27,1 1 0,0 0 1,1 0-1,-3 0-26,6-1 0,-1 1 0,4-1-64,-12 3 1,3-1-1,3-1 1,1 1-1,0-1 1,-1 1-379,0 1 1,1-1 0,-1 1 0,1-1 0,0 1 0,-1 0 277,0 0 1,0 1 0,0-1-1,0 0 1,-1 1 0,0-1-166,6 0 1,1 0 0,-2 1-1,-2-1 1,-4 2 181,7-1 1,-4 2-1,-6 0-87,-3 1 1,-3 0 19,2 1 0,-2-1-274,13 0 361,-12 1-1086,-37 3 1184,-25-1 0,6 0 0,-3 0 0</inkml:trace>
  <inkml:trace contextRef="#ctx0" brushRef="#br0" timeOffset="320495">12869 15282 12101,'-10'-5'2551,"1"1"-2498,9 4 17,-12-1 146,14 1 512,57-2-728,-12 0-797,5-2 1,12-2 0,-6 0 734,-16 1 0,5-1 38,-3 0 1,12-2-1,8-1 1,3-1-1,-1 1 1,-5 0-1,-9 2-747,8-2 1,-8 1 0,7-1 757,-13 3 0,7-2 0,4-1 0,3 0 0,-1 0 0,-3 1 0,-5 0 0,-9 2 2,5-2 0,-8 2 0,7-1-40,0-1 0,8-1 0,3 0 0,1 0 0,-5 0 0,-7 1-602,-2 1 0,-6 1 1,4-1 600,13-3 1,8 0 0,-3 0 0,-14 3-358,2-2 104,-11 2 1092,-8 1-2160,-7 0 2469,-14 4-2479,-6-1-1336,-26 4 2719,-12 5 0,11-4 0,-1 4 0</inkml:trace>
  <inkml:trace contextRef="#ctx0" brushRef="#br0" timeOffset="321098">12615 15452 6288,'10'3'319,"-2"-1"1663,36-15-1433,-13 5 0,3 0-253,9-4 1,8-1-105,-6 3 0,9-2 1,5-1-1,2 0 1,-3 1-1,-8 1-882,7-1 0,-6 2 0,7-2 702,-7 1 0,8-1 0,4-1 0,-1 0 0,-4 2 0,-8 1-153,2 0 0,-6 2 0,0 0 113,2 0 0,0 0 0,0 0-32,-3 0 0,0 1 1,6-1-228,-5 2 1,7-2 0,4 1 0,-1-1 0,-3 1 0,-6 1-8,5-1 0,-6 0 0,5 1-346,5-2 1,10 0-1,1-1 1,-6 2-1,-16 1-63,7 0 362,-17 0 0,-6 0 0,-18 3 0,-3-2 1</inkml:trace>
  <inkml:trace contextRef="#ctx0" brushRef="#br0" timeOffset="325847">16510 13589 8214,'-29'-7'5271,"5"1"-4149,24 6 640,0 0-161,-9-10-1766,11 7 61,7-7 43,13 11-429,15 6 0,12 4 0,-7-1 322,11 8-120,-11-4 0,6 5 0,-13-1 319,-16 9 27,-23 22 1,-10 3-442,-1-10-773,-10 9 1,-1-5-1553,8-24 1924,-1 6 1,14-23-1,3-1 1</inkml:trace>
  <inkml:trace contextRef="#ctx0" brushRef="#br0" timeOffset="326150">17039 13631 8235,'13'2'1929,"-7"30"604,-9-8-2404,-3 17 0,-1 8-1214,-1 0 0,-1-2 445,3-8 0,-1-1-801,0 4 0,1-11 1061,5-24-360,1-31 2103,2 9 2089,6-41-693,24 15-2759,-10 7 1533,18 3-2168,-11 20-2331,-2-3 1,0-1 2965,4-2 0,10-7 0,-37 20 0</inkml:trace>
  <inkml:trace contextRef="#ctx0" brushRef="#br0" timeOffset="326346">17357 13526 3677,'11'16'2322,"-2"-3"959,-9-13-2690,-20 38 1244,2-6-2635,-4 11 1,-1 1-417,4-6-1677,-5 15 595,22-44 2298,0 2 0,2-8 0,-1-2 0</inkml:trace>
  <inkml:trace contextRef="#ctx0" brushRef="#br0" timeOffset="326947">17272 13737 10009,'8'0'3142,"-1"0"-3347,22 35-103,-20-24-44,22 28-29,-28-34-73,0-1-904,7 7 947,-5-7 411,5 4 229,-6-9 79,-1-3 493,17-39-983,-6 22 123,4-8 0,2 1 68,0 9 308,10 2 1,1 3-189,-9 6 669,23 5-336,-42 18 443,-9 30 0,-6 5-763,1-9 2,-6 10 1,0-4 14,2-26-254,-9 9-557,17-20 238,0 0-34,13-14 6,16-12 1,5-3 572,-7 5 117,7-5 0,-1 4 33,-18 12 1715,-8 43-1808,-5-19-20,-8 32-9,1-32-61,1-1-36,1-2-149,0 10 42,5-16 14,7 7-652,47-42-263,-20 11-623,6-6 1,-2-1-260,-9 4 980,11-7 0,-22 15 0,2-2 0</inkml:trace>
  <inkml:trace contextRef="#ctx0" brushRef="#br0" timeOffset="327248">16531 14478 13818,'-8'-8'621,"2"2"-208,34 9 0,14 3-413,4-6-533,6 2 0,7-2 535,-12-5 0,4-4 0,5-1-292,-12 4 1,5-2 0,4 0-1,-1 1 1,-1-1 0,-4 1-620,6-1 0,-5 0 0,1 0 0,2 0 224,6 0 1,5-1 0,1 0 0,-8 2-1,-14 2-3944,3 0 4629,1 0 0,-34 4 0,-5 0 0</inkml:trace>
  <inkml:trace contextRef="#ctx0" brushRef="#br0" timeOffset="327847">17949 13949 12594,'1'8'1092,"0"-2"689,-1-6-1434,48 0-179,-18-1 18,25 2 1,8 0-2329,-11-1 1,-1 1 2117,0-1 1,1 1 21,6 0 1,-7-1-151,-8 0-400,4 0-887,-23 0 391,-13 0-3224,-13 0 4272,-18-4 0,6 3 0,-3-3 0</inkml:trace>
  <inkml:trace contextRef="#ctx0" brushRef="#br0" timeOffset="328014">18457 13864 9626,'8'6'3909,"-1"-1"-2999,32 29-669,-30-18-1294,2 21 0,-6 0-756,-17-15 1809,-22 25 0,27-40 0,-1 0 0</inkml:trace>
  <inkml:trace contextRef="#ctx0" brushRef="#br0" timeOffset="328503">19050 13441 12437,'3'4'2761,"-46"33"-2867,13-5 12,2-8 0,-1 3-2823,10 6 1,5-2 1183,3-9 1366,-1 19 1,12-39 0,1-1 0</inkml:trace>
  <inkml:trace contextRef="#ctx0" brushRef="#br0" timeOffset="328648">18944 13589 8727,'8'0'5183,"33"9"-5183,-25-3 0,28 8-170,-26-4-363,2 0-190,2-1 723,36 1 0,-36-5 0,24 0 0</inkml:trace>
  <inkml:trace contextRef="#ctx0" brushRef="#br0" timeOffset="329033">19368 13589 1988,'2'9'2363,"-17"32"207,0-7-2570,-10 19 1164,5 0-1454,11-22 0,0 0 371,-2 6 165,-1 8 37,11-41 2852,0-2-3007,12-5-262,-2 1-65,11-5 440,-3 1-431,9-3 1319,0 22-552,-8-3-14,-17 36-401,-14-16-85,-9 6 0,-1-1-147,4-3-1015,0-6 1,4-2 1023,8-9-315,4-3 169,1-5-776,24-9 325,-9-5-1787,28-16 667,-22 7 2626,11-12 0,-21 18 0,1-1 0</inkml:trace>
  <inkml:trace contextRef="#ctx0" brushRef="#br0" timeOffset="329714">19473 13589 15403,'30'-14'-655,"-1"1"1,21-3 0,-4 5 121,-18 6 290,25 0 287,-60 10-4298,-30 19 4190,11-7 340,0 2 0,1-1-276,3-1 286,-4 7 905,19-11-1065,4-3 114,18-5 3045,0-5-3688,26-1 736,-22 4-333,9 0 252,-23 9-28,-8-1-140,-19 33-244,13-27-201,-12 21 76,21-31 77,3-1-106,30 2 440,-16-5 228,24-4-354,-32-4-222,1-35 194,-7 23 28,-1-22 126,-2 30 45,0 2-81,0 0 226,15-7-190,-3 7-162,37-12-151,-5 13 1,1 2 195,14-5-1300,-16 6 1,-6 1 1416,-25 2 465,-4 1 868,-8 14-947,-15 22-540,2-1-254,-1-5 1,1-1-217,0 1-2396,-1 5 0,0 0 1315,2-7 1201,-13 26 1,19-47 0,-2 0 0</inkml:trace>
  <inkml:trace contextRef="#ctx0" brushRef="#br0" timeOffset="330035">19833 13991 14199,'-16'52'1313,"2"-6"-1145,13-27-101,0-1-246,2 6 56,1-11 5,1 3 3,2-13 62,1-2-107,8-6-27,-1-1-249,18-15 1,3-4 553,-6 7-25,6-5 1,-3 3 49,-20 16 851,0 16-686,-10 14-308,0 1-330,-2 8 36,0-22-2443,27 3 1494,-12-16-1254,34-11 2497,-15-14 0,-9 7 0,-4 1 0</inkml:trace>
  <inkml:trace contextRef="#ctx0" brushRef="#br0" timeOffset="330506">20278 13801 12683,'-12'-10'2216,"3"3"-2485,9 7-395,36-8 214,-14 4-352,19-4 1,1 1 964,-18 3 399,19-3-310,-48 9 833,-31 27-968,14-9-284,-20 20 284,25-16-2,1 11-59,8-10-42,20 29-120,0-36-62,19 12 168,-8-32 0,5-4-527,10-11 0,1-4 205,-12 4 0,0-1 58,12-6 1,-1-2 169,-14 2 1,-5 2 93,3-4 2327,5-13-1299,-22 36-603,0-1-86,-14 26-14,1 2-159,-1 3 1,0 3-311,1 2 0,1 2-261,-1 9 1,1 1-977,6-5 0,4-4-1326,5 6 1102,6-18 1605,4-34 0,-11 7 0,3-8 0</inkml:trace>
  <inkml:trace contextRef="#ctx0" brushRef="#br0" timeOffset="330899">20807 13780 11126,'5'0'2824,"-1"0"-2984,-4 0 104,39-10 25,-14 7 238,24-5 1028,-38 37 0,-7 7-1235,-6-8 0,-1 12 0,-6-3-213,-8-16-238,1-1-3551,-12 12 2594,15-17-252,-5 7 1615,20-25 2632,15-20-1072,-5 10-938,8-11 403,-7 21-521,-5 6 166,12 13-620,-9-3-175,10 15-231,-11-15-657,8 5 436,-6-11 622,37-16 0,-33 7 0,23-13 0</inkml:trace>
  <inkml:trace contextRef="#ctx0" brushRef="#br0" timeOffset="331668">21167 13822 8710,'6'1'3847,"-2"1"-937,-14 49-2812,5-25-79,-3 13 1,-1 1-101,1-10-446,1 0 1,0 0-687,2-3 281,-3 9-1513,8-28 1359,1-7 823,20-45 1184,-10 23-102,3-10 0,1-1-29,-3 11 1100,18-18-2044,-10 20-78,8-6-847,-4 11 318,-9 6-432,16-3 0,2-1 1322,-5 2 6,3 0 0,-3 0 391,-11 4-16,-2 0 1542,2 1-1015,-9 3-264,-2 3 251,-15 12-548,-2 1-53,-7 16 0,0 3-457,4-7 106,0 4 1,2-4-266,11-15-135,3-3-361,18-2 510,4-10 176,9 0-75,-6-11-334,-4-7-85,-8-8 0,-2-3 453,6-7 2,-9 8-1,-1 3-91,-5 15-73,5 6 1134,14 4-748,-3 1 25,21 1-105,-11 15 1,-1 3-162,5 2 9,-7 2 0,-6 3-6,-20 15 398,-18-3 0,-5-1-1056,-3 16 890,-2-15 1,-2-5 159,2-5-148,3-3-62,-1 5-123,11-8-702,23 23 604,6-26 95,21 11 3,-6-23 33,4-2-470,15-8 1,2-3-539,-3-1-2930,4-2 1,-6-3 3904,-28-1 0,-2 4 0,-12 4 0</inkml:trace>
  <inkml:trace contextRef="#ctx0" brushRef="#br0" timeOffset="335216">13779 12912 9005,'-49'-23'-394,"0"1"0,1 0 0,-2-3-838,9 0 1,-3-3 0,0-2 0,3 2 1316,5 3 0,3 0 0,-4-4 32,0-3 0,-6-5 0,0-3 0,3 1 0,6 4 56,6 1 0,5 2 0,1-4-66,-3-4 0,-2-5 0,4-3 1,9-2-236,11 2 0,8-4 1,6-1-1,1 0 0,1 4 112,2-4 0,2 2 0,3 1 0,2-1-21,1 2 0,1-2 1,3 0-1,3 4 0,4 4 88,3 8 0,3 4 0,3 4 0,4 0 0,2 1 175,0 3 0,4 0 0,3 1 0,2 1 0,0 1 0,-2 0 0,-4 1-405,5-3 0,-4 1 0,-1 1 0,3 1 1,5 1 201,-12 5 1,5 1 0,3-1 0,2 1 0,0 2 0,-1 0 0,-3 2 0,-3 2 0,-7 3 34,10 2 1,-7 5 0,-1 2-1,4 3-132,-2-1 0,5 2 1,1 2-1,0 2 1,-1 4-1,-2 4-24,-7 2 0,-1 5 1,-1 3-1,-1 2 1,-2 2-1,0 0 1,-2-1 67,4 6 0,-2 0 0,-1 2 0,-2 0 0,-1 1 1,0 0-80,0-1 1,1 1-1,-1 1 1,-3 0-1,-4-1 1,-6-1 128,-3 7 0,-7 0 1,-4-3-1,-5-6 85,-3 2 0,-12-1 560,-12-1 0,-12 6 1,-5-2-1,2-4-504,-3-5 1,-1-4-1,-4 2-161,10-4 0,-3 3 0,-2 0 0,-1-3 0,0-5-94,-6-3 0,-1-6 1,-1-4-1,-4-1-372,8-5 0,-3-2 0,-2-1 1,-1-1-1,2-1 0,4 1 229,-9 1 1,5 0-1,-1-1 1,-4-3-45,4-2 0,-5-1 0,-2-1 0,1-3 0,5-3 0,6-5 304,4-9 1,7-6 0,3-1 0,-1 4 0,-3 6 0,1 2 0,4-3 0,-4-23-1,0 0 1</inkml:trace>
  <inkml:trace contextRef="#ctx0" brushRef="#br0" timeOffset="335569">16023 11176 12244,'-21'-4'1230,"4"1"-864,-23-1 1110,23-6-1823,-7-5 327,53-9 20,16 5-448,12 7 0,1 7 359,-2 13-1001,-9-4 0,-6 5 1082,-20 22-54,-13 10-274,-9-7 0,-3 1-422,1 14-112,-9 9-2252,6-39 3122,2-8 0,2-2 0,2-7 0</inkml:trace>
  <inkml:trace contextRef="#ctx0" brushRef="#br0" timeOffset="335751">16552 10986 11264,'7'9'943,"-2"-1"-239,-5 23 1,-3 7-725,1-8 1,1 0-183,-1 16 0,1-1-369,-1-11 0,1-5 571,7-1 0,-5-8 0,5-7 0</inkml:trace>
  <inkml:trace contextRef="#ctx0" brushRef="#br0" timeOffset="335869">16574 11261 7850,'12'-32'1195,"1"1"1,7-4 0,0 9-1767,-4 16-1297,23-11 454,-20 12 1414,11-11 0,-20 13 0,3-3 0</inkml:trace>
  <inkml:trace contextRef="#ctx0" brushRef="#br0" timeOffset="336549">16828 10943 8906,'7'6'3657,"-1"-2"-3422,-17 31-182,2-6-406,0 5 1,0 1-1628,2-2 1423,5-3 327,4-24 230,3-6 322,8-24 641,-5 8-562,6-14 181,-6 16 163,2 12-591,-3 3-64,6 14-54,-7-1-36,2 7-36,-2-5-337,5 16 314,-5-17-5,5 9-62,-8-21 50,0-3 96,5-11-264,4-8 208,4-8-82,0-3 118,-2 5 60,8-1 1,2 1-61,0 3 109,18-15 535,-31 49 123,-13 19-388,-5 4-261,-3 3-26,-6-5-193,9-11-432,1-1 281,12-10 152,1-11-10,44-24-24,-17 9 99,-6 1 0,-1 0 35,-1 5 56,-15 7 17,-3 6 846,-11 27-664,-2-11-15,-7 21-114,2-23 37,2-2-155,1 0-444,6-6-204,15-8 604,1-6-544,22-19-1640,-14-1 0,-1-1 2220,9-8 0,2-10 0,-29 35 0</inkml:trace>
  <inkml:trace contextRef="#ctx0" brushRef="#br0" timeOffset="336801">17378 10858 11765,'-17'-12'770,"4"1"-45,13 11-1439,38-17 577,-18 9 72,31-12-75,-23 12 135,-6 4 909,-3 29-851,-13-5 3,-12 37-61,-4-26-326,-8 20-4123,3-4 4454,4-16 0,3-3 0,8-26 0</inkml:trace>
  <inkml:trace contextRef="#ctx0" brushRef="#br0" timeOffset="337036">17505 10986 8161,'7'-5'1590,"14"-20"1,5-7-1219,14-3-2333,-12 2 0,2 0 2005,10 4 1067,-23 16-714,5-4 562,-13 9-824,3-1 344,-12 15 395,-3 28-871,1-10 2155,-4 30-3024,4-22 225,-1-1 641,-5 10 0,5-28 0,-4 10 0</inkml:trace>
  <inkml:trace contextRef="#ctx0" brushRef="#br0" timeOffset="337384">17653 11049 10550,'-14'45'3055,"9"-14"-3058,-7 11-238,21-20-291,9-18 381,8-13 187,1-14-3207,0-16 3496,-11 13-173,-3 4 136,-8 16 1,-3 6 105,-2 3 38,0 1 186,2 28-864,0-13 3406,2 14-3446,1-23-145,5-7-45,16-10-2158,-4 0 1811,10-8-2772,-10-5 1991,-7 2 1604,0-13 0,-11 19 0,-2-4 0</inkml:trace>
  <inkml:trace contextRef="#ctx0" brushRef="#br0" timeOffset="337635">17886 10753 10286,'-1'8'2028,"0"-2"-476,1-6-1057,0 0-487,31-9-134,-10 4-968,24-4 1049,-25 6 289,-1 11-37,-10 18-3507,-11 31 3004,0-13-192,-13 10-940,4-28-927,2-3 1915,1 0 0,4-14 1,3-6-1</inkml:trace>
  <inkml:trace contextRef="#ctx0" brushRef="#br0" timeOffset="338102">17992 10943 7979,'7'5'3825,"-2"-2"-3388,-5-3-76,43 22-361,-28-7-73,31 13-44,-37-14 234,-3-8 93,-2-2 123,-1-4-179,-2-9-36,0-1-84,8-16 0,5-5-80,10-6 45,-7 7 0,3 1 77,26-6 229,-8 20-257,1 3-23,-12 13 39,-17 7 71,-7 4 430,-7 44-486,-1-18-81,1-7 1,0-1-106,-2 0-19,5-8-781,9 1 1106,2-8-3,5-3-151,-1-14 100,0-5 357,-1-16-404,-2 6-59,-8-11-445,-18 14-3232,-33 3 3638,-6 9 0,5 1 0,20 7 0</inkml:trace>
  <inkml:trace contextRef="#ctx0" brushRef="#br0" timeOffset="338403">16108 11705 14045,'-15'5'-62,"3"-1"867,41-4 0,23-3-327,-8-5 1,4-3 0,2 1-1902,3 2 1,1 1-1,5-2 1540,-11-2 1,3-2 0,2 0-1,2-2 1,3 1-82,-5 1 0,4 0 0,1 0 0,1-1 0,2 1 0,0-1 0,-1 1-253,-4 1 1,0 0 0,1 0-1,0 0 1,1 1 0,-1-1 0,1 0-1,-1 0 192,0 0 0,1 0 0,0 0 1,0 0-1,-1 0 0,0 1 0,0 0 1,-2 0-54,3 1 1,0 0 0,-1 0 0,0 1 0,-2 0-1,-1 1 1,-3 1-931,5-1 1,-2 2 0,-2 0-1,-2 0 1,-2 1 467,0-1 0,-2 0 1,-1 0-1,-1 1 358,21-2 0,-1 0 0,-18 2 0,-24 2 0,-8 0 0</inkml:trace>
  <inkml:trace contextRef="#ctx0" brushRef="#br0" timeOffset="345319">12954 13271 12053,'-30'2'-1162,"6"0"-4498,76 11 5369,-7-10 72,-2 2 1,11-3 125,-5-5 0,8-5 1,5-1-1,1-1 1,-3 1 134,-5 1 0,-1 1 0,0 0 0,1-1 0,2 0-108,-1 0 0,2-1 1,2 0-1,0 0 0,-1-1 1,-1 2 83,-7 0 0,0 0 0,-1 1 1,0 0-1,-2-1 0,-1 1-94,11-3 1,-2 0-1,-2 0 1,-2 0-103,1 1 0,-4 1 0,0-1 198,5 0 1,-1-1 0,-28 8 1077,-46 13 1,-20 4-695,0-1 0,-9 1 0,-4 1 0,1 0-253,0 0 0,-1 0 1,-1 0-1,-2 0-189,7-2 1,-3 0-1,-1 1 1,0-1-1,3 0 1,3-2 66,0 0 0,4-1 1,0 0-1,-5 0 231,-3 1 0,-6 2 0,-4-1 0,2 1 0,4-2 0,7-1 221,2-1 0,7-1 1,-5 1-279,-3 0 1,-9 1 0,0 1 0,6-2 0,14-3-171,3-1 392,17-7-389,57-13 1,24-5-557,-26 6 1,2 0 516,11-4 0,6-1 0,-5 1 0,0-1 1,-3 1-29,4-1 0,3 0-34,-5 0 1,5 0 0,5 0-52,-8 3 1,6 0 0,2 0-1,-2 0 1,-3 2 51,-3-1 0,-3 1 1,-1 0-1,4 1-83,5-1 0,6 0 1,0 0-1,-5 2 1,-11 2 193,-2 3 0,-5 3-791,16-5 1,-12 9-254,-34 22-823,-50 10 1332,11-13 1,-4-1-788,-10-1 0,-1-2 1275,11-5 0,4-3 0,1 0 0,-3 0 0</inkml:trace>
  <inkml:trace contextRef="#ctx0" brushRef="#br0" timeOffset="356541">16319 14584 1972,'-38'-27'357,"-1"0"1,1 1 0,2 0 0,0 1 0,5 1 698,6 4 0,3 1-807,-1-3 1,-1-1-57,1-1 0,1 0-39,1 0 1,0-4 230,-3-17 1,-1-9-1,3 5-255,4 5 1,2 0 93,-3-8 0,0-5 1,5 6-207,9 11 0,4 4 57,0-1 1,2-1-5,3 1 1,1 0 83,0 2 1,6-2 47,13-10 1,10-6-1,-2 5-115,-2 6 1,1 2-41,-4 6 1,3-3 0,3 0 0,-1 6 1,8 2 0,1 5 1,0 2-49,9-6 1,2 2-1,-9 4 0,4-1 0,6 2-1,-2 7 0,7 1 0,3 1 0,-2 1 1,-6 2-2,3-1 0,-5 2 0,5 0-1,-1 0 0,7 0 1,2 0-1,-3 2 1,-9 4-270,-6 3 0,-5 4 1,-1 0 257,1 1 1,-1 1 0,2 3 81,9 4 1,3 4 0,-1 11-80,-18 0 0,0 7 0,0 6 0,-1 1 0,-1-1 0,-2-5-103,5 1 1,-3-4-1,-1 1 1,-1 7 107,-4 5 1,0 7 0,-2 5-1,-2-1 1,-4-3 0,-6-7-32,-7-3 1,-5-5-1,-3 3 3,0 7 1,-2 4 0,-2 2-1,-3-3 44,-6-2 0,-3-1 0,-2 0 0,2-3 35,-3 9 1,0-3 0,-2 0 22,1-9 0,-3 0 0,0-2 0,0-6 53,-7 4 0,-2-5 6,0 0 0,-5 0 328,2-5 1,-4-1 0,-6 0-397,2-6 1,-6-2-1,-3 1 1,1-2 0,3 0-347,3-1 0,3 0 0,0-1 1,-4-1 291,-1-1 0,-5 1 0,0-2 1,1-2-1,4-4-5,-8-2 1,3-6 0,3-1-3,10 0 0,1-1 0,-1-1-24,-8 0 1,-3 0 0,-2-8-255,4-8 1,-3-8 0,-2-3 0,3-1 0,6 4 197,2 1 1,5 2 0,-3-5 94,-3-1 0,-6-5 0,-1-2 0,4 1 0,11 3-91,2-11 1,8-1-240,4 1 1,0-5-1,3 2 280,-3-6 0,5-4-138,8 4 0,0-8 0,4-1 1,5 5-204,7 2 1,6 4 0,1-3 162,-4 7 1,0-3 0,2 1 0,4 4-59,8-2 1,4 4-1,0 3-587,10-5 0,1 4 96,1-1 1,7 0 761,6 5 0,12-6 0,-9 6 0,-34 16 0,-39 18 0,41-17 0</inkml:trace>
  <inkml:trace contextRef="#ctx0" brushRef="#br0" timeOffset="356959">17568 12573 14092,'9'2'2229,"-2"-1"-2344,32-13 9,-9 7 75,0-3 0,5 2-217,19 6 1,-2 5 95,2 2 165,-4 10 0,-8 5 40,-30 3 45,-9 20-535,-20-13 0,-5-1-531,0 4 231,1-5 0,1-1-1425,8-10 2162,3 1 0,5-11 0,1 1 0</inkml:trace>
  <inkml:trace contextRef="#ctx0" brushRef="#br0" timeOffset="357140">17928 12700 2369,'11'5'2882,"-3"-1"-143,-8-4-2123,32-30-616,-14 16 1238,29-23-1925,-14 21 1,-1 3-101,-4 1-518,27-10 656,-52 25 3539,-8 4-2890,-32 32 0,23-26 0,-21 21 0</inkml:trace>
  <inkml:trace contextRef="#ctx0" brushRef="#br0" timeOffset="357389">18013 12764 8382,'3'9'6517,"-1"-1"-7345,27-17 0,7-10 422,-8 5 203,16-8 0,-2 0-3264,-19 5 3512,1-2 221,-13 8-387,-6 6 1135,-2 16-949,-6 2-319,-3 18 0,-1 2-71,2-6-27,-6 25-147,10-42 1515,1-3-1753,0-3 1599,0-3-862,7-13 0,-5 9 0,5-10 0</inkml:trace>
  <inkml:trace contextRef="#ctx0" brushRef="#br0" timeOffset="357540">18394 12531 10138,'8'3'3915,"-1"1"-3691,-8 27 0,-5 8-314,3-9-18,-1 12 1,0 1-812,0-8 314,1-12-465,0 4 1070,-3-9 0,3-10 0,-2 2 0</inkml:trace>
  <inkml:trace contextRef="#ctx0" brushRef="#br0" timeOffset="358390">18479 12531 13451,'12'3'776,"-2"-1"-720,-10-2-902,0 0 801,32 3 314,-23 0 210,23 3 67,-33 1 1167,-22 14-1640,5-5-356,-12 11 71,18-15-108,6-3 38,11-1 212,0-5 8,6 2-126,1-5 99,-2 0-62,3 0-379,5 3 449,-10 0 78,6 3 110,-12 7-9,-1-2-37,-2 7-13,-10 13-110,5-15 62,-5 13 0,9-20 135,2-2 106,2 2-300,13-1-308,-1-2 143,8-1 107,-11-5 117,-5 1 643,-5 1-643,-3 0-204,-5 7 210,0 0 150,-2 6-298,3 12 139,4-13 0,2 10 3,4-19 0,4-2 134,-1-2-134,2-2-123,27-30-20,-17 14-130,5-8 1,-1-1-379,-4 5-516,12-18 993,7-4 493,-12 14-56,5-1-83,-26 27 156,-1 3 412,-3 18-748,-1 1-62,0 8-30,0-6-59,0-6 32,0-2-359,9 19 405,-5-17 73,8 14 28,-5-23-28,2 0-163,2-1-181,2-1-174,26 0 473,-18-1 770,18 12-181,-32-3 362,-18 17 0,-7 3-906,-2-4-540,-10 6 0,-3-1-416,2-10-2323,-10 6 3279,2-8 0,21-11 0,-5 1 0</inkml:trace>
  <inkml:trace contextRef="#ctx0" brushRef="#br0" timeOffset="359242">17547 12785 13446,'-4'4'1841,"-39"-15"0,-12-9-1835,9 6-891,-1-2 0,-9-2 1,7 3 958,17 6 0,1 1-59,-9-3 1,-6 0-29,-6-1 0,-6 0 0,5 1-10,7 1 1,-2 1 5,-6-2 0,-5 0 1,4 1-19,2 2 0,6 3 30,10 0 1,1 0-62,-7 0 1,-2-1-225,-9-5 1,4 1 149,2-1 325,3-1 0,7 1-250,26 5 186,-1-1 33,3 3 1387,5 2-1574,-2 0 1098,7 2-1222,0 0 1110,12 38-867,-5-14-83,4 10 0,1 2-900,-1 0 889,5 11-115,-6-17-843,11 18 540,-10-24-176,6 10-182,-14-30 137,-2-2 70,0-2-3970,-13-27 4547,5 12 485,-15-32 254,11 25 555,-2-6 3105,5-24-3243,14 13-848,1-19-2664,14 23 2505,0 7 10,4-3-1152,10-7 0,1-1 579,4-3-68,-4 4 1,-2 1-4490,-8 1-963,-11 13 5934,-2-8 0,-11 22 0,-2-1 0</inkml:trace>
  <inkml:trace contextRef="#ctx0" brushRef="#br0" timeOffset="380412">14393 12996 14784,'-18'-13'1263,"4"3"-1182,14 10 1176,0 0-2166,59-30 892,-16 15 1,3 0-357,-7-1 0,2-1 0,4 1 405,2 2 0,4 0 0,0 1 1,-3 1-28,-4 0 1,-2 2 0,8-2-138,-4 3 0,8-2 0,5-1 0,2 1 0,1-1 0,-4 1 0,-4 1-761,0 0 1,-4 1-1,-1 0 1,0 0 0,4 0 698,-4 1 0,3-1 1,2 0-1,0-1 1,-2 2-1,-2-1 0,-4 1-762,7-1 0,-3 1 0,-4 0 1,-3 1-490,13-3 0,-5 1 1455,3 0 1,-5 1 0,-1 0-1,-6 2 1</inkml:trace>
  <inkml:trace contextRef="#ctx0" brushRef="#br0" timeOffset="382848">15939 9885 10802,'3'2'4903,"0"-1"-2254,-3-1-2036,-56 75-526,24-30-206,3-5 1,-6 9 0,-3 3 30,7-11 0,-4 4 0,-1 1 0,1-1 0,2-3-418,3-3 1,2-3 0,0 0 0,-3 3 374,-4 6 1,-4 4-1,-1 0 1,2-3-1,8-8-181,-2-1 0,4-4-1703,0 5 0,4-4-270,6-6 2285,-3 6 0,19-29 0,2-3 0</inkml:trace>
  <inkml:trace contextRef="#ctx0" brushRef="#br0" timeOffset="383146">15240 10054 12806,'-2'-4'3179,"43"-39"-3179,-10 27-1150,4-9 1,2 1 1175,15 8-26,4 0-1519,-1 3 0,1 2 1517,-22 5 1,0 0-52,26-3 0,-3 3 1028,-17 7-745,8 13 536,-39 39 0,-9 9-766,6-3-168,-7-16 0,-3 6 1,0-8-130,-6 2-260,-1-1 557,-5 12 0,-1-1 0,5-13 0,-2 1 0,1 1 0</inkml:trace>
  <inkml:trace contextRef="#ctx0" brushRef="#br0" timeOffset="383413">15028 10710 15708,'-16'52'840,"-1"0"0,8-16 0,1 3-840,-3 5 0,-1 7 0,5-3 18,7 11 0,10-10 114,18-9-1718,-11-11 1,4-6 1549,29-28-68,-5-13-998,-12-3 1,9-11 0,5-6-1,3-2 1,-4 2 0,-6 7 31,2-1 0,-4 5 0,4-5 374,-1 0 1,6-6 0,4-3 0,-2 0 0,-3 5 0,-8 6 695,12-7 0,-10 9 0,1-2 0,0 0 0</inkml:trace>
  <inkml:trace contextRef="#ctx0" brushRef="#br0" timeOffset="384100">16489 9546 4293,'9'6'1092,"-1"-2"1440,-8-4-242,0 0 107,33 13-1702,0-1-530,20 7 320,-8-6-387,-6-5-31,7 0 0,-8-5 0,9 0 0,5-1 1,-2 0-57,-4 0 1,-1-1 0,2 0 0,2 0 139,0 0 1,3 0 0,1 0 0,1 0 0,-1-1-265,2 0 0,0-1 0,1 0 0,2 0 0,3 1 113,-9 0 0,4 0 0,2 1 0,2-1 0,-1 1 0,-2-1 0,-3 1 0,-5-1 0,13-1 0,-7 1 0,-1-1 0,5 1 0,-3 1 0,1-1 0,0 1 0,-1 0 0,1 0 0,-1-1 0</inkml:trace>
  <inkml:trace contextRef="#ctx0" brushRef="#br0" timeOffset="384303">17716 9715 8577,'-53'1'39,"-1"-1"1,3 3 0,-7 3 0,-1 0 0,2 2-105,10-1 0,2 1 0,-1 1 1,-1-1 185,-9 2 0,-2 0 0,-1 0 0,4 0 263,-5 4 1,3 0 0,9-2-121,14-4 1,7 2 35,3 16-127,47-14-86,6-2 0,6-2 175,0-1 1,2-1-233,7 0 1,2-1-89,7-1 0,3 0 77,-17-2 1,1 0 0,7-2-82,5 0 0,7-2 1,4 0-1,1-1 1,-3 0-215,-4 0 1,-2 1 0,0-1-1,3-1 1,2 1-46,-4-1 0,3 1 0,2-1 1,1 1-1,-1-1 0,-1 0 1,-4 0 320,-2 1 0,-1-1 0,-1 0 0,-2 0 0,-3 0 0,-2 1 0,18-2 0,-6 1 0,-5 1 0,-1-1 0,-1 1 0</inkml:trace>
  <inkml:trace contextRef="#ctx0" brushRef="#br0" timeOffset="395801">9906 7218 6400,'4'8'2209,"0"-2"-1013,-4-6 1982,0 0-1388,5-12-1676,-4 9 82,5-10 269,-13 30-524,-7 12-103,-3 11-428,-3-2 1,-1 2-1555,5-7 1,1 0-538,-2 0 1,2-1 2680,-4 13 0,16-36 0,1-2 0</inkml:trace>
  <inkml:trace contextRef="#ctx0" brushRef="#br0" timeOffset="395936">9843 7387 3455,'13'8'404,"-2"-1"2460,-11-7-3581,0 0 501,69-2 1,-52 2 0,17-1-1,0 0 1</inkml:trace>
  <inkml:trace contextRef="#ctx0" brushRef="#br0" timeOffset="396100">10160 7176 9175,'1'4'4105,"-2"28"-4105,-1-15-37,-1 25-811,2-7 848,2-4 0,-1 1 0,1 1 0,0 14 0</inkml:trace>
  <inkml:trace contextRef="#ctx0" brushRef="#br0" timeOffset="396436">10075 7472 12174,'-3'2'1767,"-12"38"-1551,11-17-221,-3 9 1,2 3-113,9 21 27,-1-18-72,6 3 125,-5-35 49,3-2-646,15-25 374,-7 7-32,20-26 183,-19 22 146,9-4 1425,-4 29-1076,-6 4-313,-1 12-65,-8 0-609,1-4 449,-1-6-282,6-3 28,-6-8-182,4-6-530,-1-1 270,9-33 0,-11 25 0,7-20 0</inkml:trace>
  <inkml:trace contextRef="#ctx0" brushRef="#br0" timeOffset="396884">10287 7324 700,'-4'-2'2123,"1"0"853,3 2-3667,40 0 691,-26 5 1955,33 16-1600,-41-4 1347,1 20-954,-14-1 2526,5-6-3464,-5 0-236,9-15 368,16-10-108,-1-8 24,7-6 4,-8-9-80,-4-1-618,5-12 0,2-4 626,6-8-480,-6 8 0,0 2 883,0 5 627,-5 11 561,-5 8-289,-1 10-406,-6 17-686,0 18-321,1-3 1,1 1-1797,4 23 722,1-1 1740,-1-26 0,-7-23 1,0 0-1</inkml:trace>
  <inkml:trace contextRef="#ctx0" brushRef="#br0" timeOffset="397036">10647 7303 11910,'5'4'1000,"0"0"-2613,30-14-173,-16 6 299,28-9 1487,-21 4 0,-12 5 0,0-1 0</inkml:trace>
  <inkml:trace contextRef="#ctx0" brushRef="#br0" timeOffset="397570">10774 7091 12740,'4'8'314,"0"-2"-191,-4-6-1490,50 8 1358,-34-2-2,37 17 727,-58-2-3584,-10 13 3022,-12-2-73,5-6-78,1 0-120,15-15-236,1 2 401,11-9 89,15-8-210,12-7-36,-1-1 47,-2-1-265,-4 9 3646,-9 5-3319,3 2 73,-13 7-1,-5 1 119,-1 3-82,-4 3 488,-13 30-774,6-14 79,-6 12-218,12-22 117,7-15 202,3 0-68,6-6-24,0-5-292,6-7-255,0-10 309,-2-1 164,-3-3 393,-9 10 25,-2 5 425,-3 3-607,-10-1-272,3 1-193,-9 1-1756,2 3 2148,2 0 0,3 2 0,5-1 0</inkml:trace>
  <inkml:trace contextRef="#ctx0" brushRef="#br0" timeOffset="397884">11155 7154 8856,'10'14'2494,"-2"-3"-1939,-8-11-4,0 0-1001,15 41 259,-9-27 54,13 36 137,-14-43 8,-1 3 74,-3-8-998,-1-1 3,-2 0-599,-1-4 1028,-1 1-530,0-5 166,2 1 0,1 2 0,0 2 0</inkml:trace>
  <inkml:trace contextRef="#ctx0" brushRef="#br0" timeOffset="398370">10710 7218 12084,'5'0'3814,"-1"0"-3819,-4 0 245,56 5-273,-32-3 31,10 1 1,1 1-21,-2 5 190,-10-1-3,5 6 258,3 32-423,-15-19-175,-1 3 0,-2 2-517,-2 2-151,0 5-1697,-3-4 1151,-4-14-1243,-2-2 2632,-5-15 0,2 0 0,-1-2 0</inkml:trace>
  <inkml:trace contextRef="#ctx0" brushRef="#br0" timeOffset="399236">10605 7176 16209,'7'42'217,"0"1"1,1-1 0,-1 3 0,2 0 0,-2-9-179,2 6-57,-2-11 0,0 0-704,4 16-598,-3-14 1090,-1-6 454,-5-24-191,-1-2-33,0-8-235,-3-29-244,-7-11 431,3 12 1,-1-1 190,-7-14-575,1 9 805,5 21 792,1 2-1165,4 10 36,0 6 289,3 11-42,3 8-87,0 7-126,3 5-251,0 7 0,0 0 301,2 3-1363,-1 0-1,1-3-173,-2-20-2293,6 1 3710,-3-27 0,-3 7 0,-1-9 0</inkml:trace>
  <inkml:trace contextRef="#ctx0" brushRef="#br0" timeOffset="399536">10753 7154 7250,'-5'8'2821,"2"-2"-58,3-6-1775,0 0 153,5-2-735,1 1 434,13-2-840,-3 3 1369,16 1-1985,6 3 168,-7 0-159,5 2-1891,-12 1 369,-8 0-3417,2 7 5546,-15-3 0,0-2 0,-4-3 0</inkml:trace>
  <inkml:trace contextRef="#ctx0" brushRef="#br0" timeOffset="399871">10837 7408 10902,'5'11'1960,"-1"-2"-1724,-4-9-410,43-17-78,-20 9 171,10-4 0,1 0 69,-9 6-32,11-1 534,-16 9-121,-5 1-26,-6 5 242,-11 7-415,-2-2-60,-6 13-147,-3 3-27,8 11-225,21-18 85,2-6-157,20-32 263,-22 1-102,2-13-71,-14 1-253,-7 1-1019,-8 2-61,-2 13 1604,-7 3 0,12 6 0,-2 0 0</inkml:trace>
  <inkml:trace contextRef="#ctx0" brushRef="#br0" timeOffset="400070">11218 7239 11028,'12'7'2952,"-2"-1"-3492,27-16-864,4 5 870,9-6-539,-14 9-120,-30 2 171,-1 0 1022,-4 3 0,0-3 0,-1 4 0</inkml:trace>
  <inkml:trace contextRef="#ctx0" brushRef="#br0" timeOffset="400385">11261 7430 7050,'6'6'4454,"-2"0"-2543,-4-6 1071,0 0-2117,20 0-795,-11 0-70,17 0-53,-14 0-169,12 5 133,-4 1 30,3 3-47,-4 6 97,-10-4-89,3 27-33,-8-19-1,-1 17-442,-8-13 104,-1-7-1603,-4 11 1225,2-7 0,2-5 0,2-4 0</inkml:trace>
  <inkml:trace contextRef="#ctx0" brushRef="#br0" timeOffset="401036">11472 7176 13179,'5'0'2518,"-2"0"-2611,-3 0-5,40 4-25,-21-1-12,14 4 1,1 2-339,-10 4 302,5 7 101,-20-7-344,-11 1-1113,-18 3 1267,6-6 277,-13 5 428,19-11 70,-2 3 99,6 0 1164,-2 20-955,3 3-535,3 15-288,5-14-8,4-6-54,3-13-433,27-8 285,-14-7 18,4-8 0,0-3-4,-3-10 53,7-12-78,-13 9-178,-2-4 0,1-2 86,0 0 191,-3 2 0,-2 3 122,-6 11 823,-1 3-249,-3 7 616,0 1-557,-2 11 11,-1 10-602,0 3-42,1 7-132,-1-6-596,6 18 647,-2-19 81,5 10 70,-2-24 62,1-2 11,3-1 86,3-2 111,15-6 1,3-3-453,6-1-552,13-8 0,1-1-78,-12 3-726,-6 2 1,-3 0 1467,-16 4 0,4 2 0,-15 5 0</inkml:trace>
  <inkml:trace contextRef="#ctx0" brushRef="#br0" timeOffset="401635">11303 7980 11499,'3'8'2935,"0"-2"-2692,-3-6 603,0 0-846,-23 35-812,7 5 375,-10 8-1476,15-8-223,11-30 305,-1-1 1831,1-5 0,0-2 0,0-1 0</inkml:trace>
  <inkml:trace contextRef="#ctx0" brushRef="#br0" timeOffset="402135">11261 8086 10373,'21'-6'3742,"-5"1"-2989,-16 5-669,34 19-255,-9-4 45,21 10 120,-16-9 6,-15-10 98,0 1 776,-6-5-776,-5-2-98,4-5-196,-2-2-140,2-6 6,1-2-230,12-33 560,-8 21 151,9-24 62,-12 30-15,0 3-74,-1 2-26,-1 3-185,5 3 148,-6 7 491,5 18-384,-9 1 45,1 15 624,-11 15-526,0-8-258,-4 13-3493,5-25 3270,3-9-74,3-11-1047,7-2 1031,1-6-6,8-4-308,6-10 459,-3 2 3476,12-10-2697,-5 11-353,-6 1 27,-3 9 222,-10 14-288,-4 10-465,-7 35-331,-1-19-207,-6 14-254,6-33-3577,2 1 4562,1-8 0,1-1 0,1-8 0</inkml:trace>
  <inkml:trace contextRef="#ctx0" brushRef="#br0" timeOffset="402289">11938 7916 11793,'-34'38'3601,"17"-18"-4013,0 6 1,3 4-6074,9 9 6485,2-10 0,3-3 0,1-23 0</inkml:trace>
  <inkml:trace contextRef="#ctx0" brushRef="#br0" timeOffset="402453">11917 8022 10250,'4'8'2932,"0"-2"-1297,-4-6-1635,0 0-453,45 24 111,-28-14-52,35 17-131,-40-22-4148,11-7 4673,-9-8 0,4 2 0,-14-2 0</inkml:trace>
  <inkml:trace contextRef="#ctx0" brushRef="#br0" timeOffset="402686">12129 7938 10132,'7'-6'5167,"0"1"-4627,9 33-246,-8-3-321,5 5 1,-1 0-63,-4-2-309,5 5 272,-6-28 81,4-1-92,25-18 11,-15 5-132,21-12 68,-22 10-255,-1-1-1913,1-1 1510,-5 0 0,-6 8 0,-6 3 0</inkml:trace>
  <inkml:trace contextRef="#ctx0" brushRef="#br0" timeOffset="403071">11113 8551 4903,'56'-1'4352,"-9"-2"-3546,-13-1 0,0-1-698,-2 0 0,1-1 5,3-1 1,8-2-198,-5 1 1,9-2 0,7-2-1,3-1 1,-1 1 0,-3 1 0,-6 1-85,2-1 1,-5 3 0,-1-1-1,8-1-2,-2-1 1,8-1 0,3 0 0,2-1 0,-3 0 0,-5 3-1,-7 1-463,6 0 1,-7 2-1,-1 0-700,0 1 0,-1 0 0,-1 1-155,12-3 1,-2 2 1487,-2 0 0,-5 1 0,-2-1 0,-9 2 0</inkml:trace>
  <inkml:trace contextRef="#ctx0" brushRef="#br0" timeOffset="405486">9631 8192 10211,'15'-1'2433,"-2"0"-1673,-13 1 1328,0 0-1945,35-6 131,-2 1-204,25-5-10,-25 5 1,5-2 10,8-2 1,6-1 0,-3 0-784,4 0 1,1-1 684,-8 2 1,6-1-1,-1-1 1,-8 3-40,-2-1 0,-2 1-26,0 0 1,3 0 0,-1 0-132,6-1 1,-2 1 181,-8 2 0,-2-1 41,22-2 250,-42 8 60,-8 0-35,-3 1 741,-3 19-929,-1-4-56,0 32-101,0-17 1172,0 13-1191,2-12-121,6 2 0,1 1 148,2 3 4,2-1 1,1-3 46,-2-11-120,6 7-79,-6-9 204,-3-6-36,-3-2 48,-4-11 296,-2 0 66,1 1-93,2 6-273,-1-1 35,3 8 58,-1-8-103,2 5 195,13-3-52,-5-2-46,11-2-19,-8-5-28,4 0 11,2-1-47,4-2-222,12-3 1,3-2-118,7-3-140,-5 1 0,3 0-126,-13 0 0,-1 0-1041,0 0 1,2 0 996,4-2 1,-2 1 0,6-2 0,-19 5 0</inkml:trace>
  <inkml:trace contextRef="#ctx0" brushRef="#br0" timeOffset="406787">9589 7938 5489,'5'2'1431,"0"0"2480,-5-2-1359,24 24-1969,-18-18 109,18 17-282,-24-23 246,0-2-378,-9-18-278,2 2 3,-8-18 2,-4-14-13,3 7-27,6 15 0,-1-5-135,-3-12 0,-1-6 0,2 5 167,3 10 1,-1 0-629,-3-15 1,-2-7-1,3 11 631,1 4 90,-1-5-17,6 25 405,1 4-478,3 10-5,1 0 8,2 9 173,0-1 2275,5-2-2266,1 0 115,14-7-222,-3 2 62,24-11-123,1-2 0,2 0-20,-12 5 0,1 1-417,18-10 0,-1 1 389,-21 11 1,-3 1-921,4 0 1,0-1 910,1 1 1,2 0 35,-1 1 0,5-2-83,7 1 0,9-3 0,1 1 1,-5 1 39,-8 2 0,-4 2 1,5-2-634,10-2 1,7-1-1,0-1 1,-8 4 658,7-2 0,-5 3-28,2-1 0,3 0-227,-5 1 1,3 0 0,4 0 132,-10 1 1,5 0 0,1 0 0,1 0 0,-3 0 1,6 0 0,-2-1 1,0 1-1,2-1-86,-9 2 0,2 0 1,0-1-1,-3 2 0,-5-1 149,2 1 1,-5 0 0,-2 1-18,2-1 0,-2 0 5,-3 1 0,4-1 59,11-2 0,7-1 1,-5 0 31,-9 2 1,0 1 11,5-2 0,5-1 0,-9 2-13,7 0 900,-8 1-906,5 0 211,1 2-149,-13 0 2444,3 2-2301,-19 3 549,0-1-479,18 5-163,-22-1-53,13 3 2640,-18 3-2558,-3-1 78,0 5 716,-2 27-741,-4-12-1477,0 27 1395,-4-18-2,-1 7-96,-1 6 62,-2 6-57,3-9 0,0 10 0,0-5-13,0-8 0,1 1-595,0 9 0,0 4 1,2-7 594,0-15 0,1-5-40,0 2 1,1-1 18,0-2 0,-1 0-77,5 26 28,0-3 0,0 1-44,1 5-340,-1-19 0,0 4 0,0-8 314,1-1 33,5 13-287,-5-24 1408,-5-12-953,1 1 1764,-4-12-1508,-1-1 1439,-5 2-1390,-8 1-366,-2 2-705,-29 4-93,16-3-860,-20 3 1658,1-3 0,25-3 0,-9 1 0</inkml:trace>
  <inkml:trace contextRef="#ctx0" brushRef="#br0" timeOffset="413139">12933 7895 9791,'8'6'2019,"-2"-1"-1319,-6-5 583,0 0-1051,2-5-195,-1 4 203,3-3 21,0 6-54,2 3 949,10 25-1058,-7-10-142,3 9 1,-1 1 10,-3-4 27,4 13-58,0-9 16,-6-13-22,4 4-19,-8-15-7,0-5 158,-2 0 291,-5 1-70,-6 1-185,-10 0-143,0 1 90,-3-1-304,-11 6 0,-3 3-97,-1 0-947,-9 4 1,0 2-855,12-2 2157,7-3 0,1-1 0,8-3 0,-4 1 0</inkml:trace>
  <inkml:trace contextRef="#ctx0" brushRef="#br0" timeOffset="418395">9673 8128 8791,'4'5'1515,"0"-1"-244,-4-4-145,0-5-801,0 3 28,0-5 160,0 3-253,0 1 938,0-3-1108,0 3-87,-1-1 41,-3 0-38,0 0-359,-11-23-22,5 0 213,-5-9-144,5-6 217,7 27-9,-2-11 17,4 20 0,1 1-9,-1 0 0,1 2-170,0 0 327,0 2 482,9 38-544,-5-20-5,8 31 0,-8-32-69,1 1-13,-1-2-638,3 8 367,-2-11-364,2 4 183,-4-14-155,-2-2 689,-2-15 0,1 11 0,0-10 0</inkml:trace>
  <inkml:trace contextRef="#ctx0" brushRef="#br0" timeOffset="419044">9694 8213 0,'3'8'2495,"-1"-2"454,-2-6-1143,0 0 1045,7-2-2394,-3 1-191,8-2 744,2 0-1010,-1-1 3207,8-2-3207,25-11 0,3-2 0,-19 8 0,13-5 0,1 0 0</inkml:trace>
  <inkml:trace contextRef="#ctx0" brushRef="#br0" timeOffset="420361">11070 8636 12165,'12'4'398,"-3"-1"-398,29-15-1806,5 1 1806,0-1 0,1 1 0,0 0 0,-3 0 0</inkml:trace>
  <inkml:trace contextRef="#ctx0" brushRef="#br0" timeOffset="433480">11726 5884 12988,'11'-4'1432,"-2"0"-654,-9 4 1009,0 0-270,-43-27-1223,10 20-273,4-6 0,-3 2-1654,0 16 0,2 6 1633,-1 1-119,-21 16-4,36-13-56,-1 3 5,13-6-33,2 0-630,33 18 520,4-8 264,-11-7 0,4 1 1634,8-3 0,0 1-1399,-10 4 0,-2 1 62,18 9 43,-27 8-139,-32-23-52,-5 0-473,-19 1 0,-3-2 78,6-1 101,-5-1 1,4-2-2407,19-8 1756,7-13 0,2 10 0,8-10 0</inkml:trace>
  <inkml:trace contextRef="#ctx0" brushRef="#br0" timeOffset="433981">11959 5863 10415,'-11'5'3086,"2"0"-1655,9-5-1546,0 0 493,66-7-423,-35 2-13,16-1 1,2-1-430,-4-5 484,-13 4 4,-15 1-510,-37 7 185,-14 6 1,-4 2 404,-11 5 119,12-3 1,4 2 272,6 10 299,15-7 390,-7 38-1056,12-28-16,-4 26 25,8-26 187,16 10-299,-5-13 33,21 2-89,-14-23-352,14-3 1,2-2 138,-6 1-126,29-6-1030,-36 4-5101,-3-1 6523,-2-1 0,-6 5 0,-6 2 0</inkml:trace>
  <inkml:trace contextRef="#ctx0" brushRef="#br0" timeOffset="434344">11896 6075 11574,'-10'0'2110,"1"0"-1338,9 0 603,73-13-1596,-36 5-271,11-2 1,0 0-214,-7-3-157,-2 1 862,-7 3 0,-1 0 0,-5 1 0,15-4 0</inkml:trace>
  <inkml:trace contextRef="#ctx0" brushRef="#br0" timeOffset="435194">11472 6117 10712,'-13'-3'328,"3"1"-365,10 2 37,0 0-78,66-37 240,-36 27 1,1-1-109,18-11 1,3 0 37,9 12 1,-3 4-477,1 1 394,-8 4 0,-5 3-10,-15 3 190,-5 7 373,-21-1 339,-14 2 567,-28 6 0,-12 0-975,5-5 0,-4 0-601,7 0 0,-3 0 0,-1-2 304,2-3 0,-1-2 0,4-2 53,5 0 1,2-3-79,-21-3 0,10-8-1121,30-17 619,5-10 64,45 5 0,15 3 194,-15 9 0,6 1 70,4 2 1,10 0 0,2 1-1,-6 2-483,-10 4 0,-4 2 0,4 0 427,14-1 1,7 0 0,-1 2 0,-9 1-1118,0 5 1,-5 2 1134,11 0 1,-4 3 39,-6 8 325,-23 4 460,-46 9 1,-20 3-760,-2-7 1,-5-1-531,6 0 0,-3 0 0,1-2 421,-15-1 1,1-4-358,9-3 1,6-4-9392,3-9 9489,22-6 1,29-6 0,15 1 0</inkml:trace>
  <inkml:trace contextRef="#ctx0" brushRef="#br0" timeOffset="435544">12996 5715 15873,'-36'-5'1257,"1"1"0,2 3 1,-1 1-1541,-1 0 1,2 2 190,-13 7-29,33-2 88,3 1 97,4 6-176,3-2-321,16 16 304,9-9 42,10 3-50,5-8-358,16-4-128,-8-1 0,1 1 639,-13-1 1,-1 0-175,7 1 0,-8 2 839,-20 4-32,-20-3 343,-26 12-445,-1-7 0,-5-1-484,-1 0 0,-1 0-1025,-2-1 0,2-1 662,-14-1-733,23-7-2212,14-5 3245,20-19 0,1 12 0,14-14 0</inkml:trace>
  <inkml:trace contextRef="#ctx0" brushRef="#br0" timeOffset="436062">13166 5779 7018,'6'3'703,"0"-1"2007,-6-2-2066,0 0 793,43-8-1437,-13 1-563,16-3 0,4 0 813,-20 4 1,-1 0-134,26-6 1,3 1 458,-11 3 1,-1 0-748,0-1 0,-2 2-41,-6 1 1,-3 1-2804,10-1-612,-34 4 1328,1-1 2299,-37 5 0,15-2 0,-4 1 0</inkml:trace>
  <inkml:trace contextRef="#ctx0" brushRef="#br0" timeOffset="436233">13547 5757 14697,'-4'1'1061,"1"-1"1050,2 44-2141,1-3-4,-1-8 0,1 0-535,0 14 202,1-18-985,1 3 1352,6-4 0,-4-8 0,2-8 0</inkml:trace>
  <inkml:trace contextRef="#ctx0" brushRef="#br0" timeOffset="437381">13949 5757 2913,'-17'-9'-45,"3"2"1753,14 7 1232,0 0 2939,-3-3-4342,6 2-669,-2-3-322,7 4 815,3-2-1109,5 1-3552,19-4 3295,16-4-100,-14 2 0,0-1-9,-5 1 1,-1 0-264,11-2 1,-3 0 146,-4 0-95,-8-1 96,-34 8 122,-20 1 3455,-2 3-3570,-17 7 181,17 1 1,-1 3 118,-1 3 1,1 2 44,-16 13 216,18 7 417,21 9-546,2 4-165,5 0-40,2-9-97,4-13 22,-1-8-20,5 0 88,-6-18 2,3 0 184,17-6-354,5-5 161,6 0-299,5-9-1481,7-3 145,-16 5 602,5-2-3575,-32 11 4617,-9 4 0,2 0 0,-2 2 0</inkml:trace>
  <inkml:trace contextRef="#ctx0" brushRef="#br0" timeOffset="437548">14012 5948 12409,'-3'-9'2940,"1"1"-1904,2 8-848,0 0-283,46-14-40,-22 7-669,17-5 1,3-1-735,-13 3 1538,2 0 0,-4 1 0,-12 4 0,6-3 0</inkml:trace>
  <inkml:trace contextRef="#ctx0" brushRef="#br0" timeOffset="439333">14478 5630 8721,'18'3'2512,"-4"0"305,-14-3-2604,8 31 332,-4-10-373,4 22 1,0 6-169,-4-18 0,-1 1 153,2 13 0,0-1 126,-1 8-160,-3-26 905,0-17-588,0-10-961,0-50 409,0 22-30,-1-12 1,-2-3 18,1 6-10,-1 6 0,0-3 158,2-6 0,-1 1 196,1 7 1,-1 2-126,1-2 1,0 4-89,0 12 239,8 29-149,-2 0-37,8 14-52,-2-3-7,1 3-35,9 13-65,-2-12 0,2 0 92,-1-5 1,0-1 100,21 17-59,-17-28-36,-15-13-607,19-43 405,-8 8 149,-5 7 0,-1-1 106,7-15 826,0 10-605,-7 10-47,0 6-95,-13 22 646,2 9-337,4 19 0,0 6-449,6 18-18,-4-12 1,0-1-36,8 15-1079,5-3-268,-8-17 11,1 0-4484,-15-30 5881,-7-4 0,4 0 0,-3-1 0</inkml:trace>
  <inkml:trace contextRef="#ctx0" brushRef="#br0" timeOffset="441046">12404 6477 10082,'-10'-5'2355,"3"0"734,7 5-1418,50-8-1147,-22 6-581,7-2 0,4 0 606,-2 3 0,5 2-26,10-1 1,8 0-1,-1 0-1760,-9-1 0,-1 0 1,4 1 1266,-1-1 0,5 0 0,-1 1 0,-4-2-11,0 0 1,-4 0 0,2 0-441,3-1 1,1 0 0,1 0 420,2 0 0,0-1 0,5 0-202,-12 1 1,2-1 0,3 0 0,2 0-1,4-1 95,-9 0 1,5 0-1,2 0 1,1-1 0,1 1-1,0-1 1,-1 1-1,-3-1-126,1 1 1,-1 0 0,-1 0-1,-1 0 1,1 0 0,0 0 0,0 0 198,-2 0 1,2 0 0,0-1 0,1 1-1,-2-1 1,-2 1 0,-3 0 0,-5 1 165,8-1 1,-5 0-1,-3 1 1,-3-1-258,19-1 1,-7-1 1265,-12 0 0,-4-2-838,11-8-1217,-37 0 827,-37-1 2049,-16-8-1974,5-1 1,0-5-191,7 0 1,2-2-428,-5-5 0,5-1 517,16 7 0,5-2-151,2-6 0,4-6-288,5-6 1,3-5 0,-1 0 550,-2 9 0,0 2 0,1-2-4,3-8 0,1 0 1,-2 5 3,0 10 0,-1 4 95,-2 7 0,-3 1 448,-6-30-537,-27 13-6,-3 15-5,-4 28 1,-11 8-9,6 2 1,-5 3-1,-3 2 1,0-2 85,2 0 1,-1-1 0,0 1-1,-2 0-73,3 1 0,-2 0 0,-1 0 0,1 0 0,3-1-133,-2 0 1,1-1 0,2 0 0,2-1 152,-4 1 1,2-1 0,-1 1 7,1-1 1,0 0 0,-8 0 19,11 0 0,-6 0 0,-5 0 0,-1 0 0,1 1 0,2-1 0,5-1-41,-6 1 0,6 0 0,-1-1 0,-7 1-156,8-1 1,-5 1 0,-5 0 0,-1 1 0,0-1 0,2 0 0,5-1 0,7-1 158,-15 2 0,8-1 1,-3-1 79,6 0 0,-3 0 0,-2 1 0,0-1 1,2-1-83,-6 1 0,0-1 1,3 0-1,1 1-51,-6 0 0,3 0 0,2 0 70,2-1 0,2 0 0,12 1-167,10 3 1747,29 2-1485,7 33 0,1 10-120,-5-24 1,0 2 589,2 21 0,1 8 1,-3-2-562,-3-18 1,-3-2 0,2 4 10,0 6 1,1 4 0,1 0 0,0-2-97,4 2 1,0-2 0,1-2 6,-1 1 1,-1-2-1,4-5-165,9-4 1,5-8-6785,24 1 6996,-18-11 0,6-4 0,-31-14 0</inkml:trace>
  <inkml:trace contextRef="#ctx0" brushRef="#br0" timeOffset="443035">12361 5842 6236,'7'-47'-905,"0"0"1,-1 0 0,3 2-1,1 1 1,9 3 814,20 0 0,11 4 0,-6 4 1,-14 6-1,-1 2 0,6 1 1,0 0-1,1-1 0</inkml:trace>
  <inkml:trace contextRef="#ctx0" brushRef="#br0" timeOffset="443634">14541 6562 11170,'-56'-5'-447,"0"0"0,-1 1 0,1-1 0,0 0 0,0 1 1,0-1-1,0 0 0,0 1 0,0-1 0,0 1 0,0-1 1,-1 0-1,-4 0 0,-2 1 0,0 1 0,1-1 1,1 0-1,1 0 0,3-1 0,2-1 0,4-2 0,3-2 2019,-11-5 0,4 0 0,5-3 1,4-4-1,3-6-1484,3-7 1,2-6-1,5-4 1,3-3 0,6-1-38,5-4 1,5-3-1,5-3 1,2 1-1,2 0-239,-2 1 1,0-1-1,3 1 1,6 0-1,9 1 117,6 11 0,5-1 0,6 1 1,3 0-1,4 2 0,3 3 1,2 3 32,0 7 0,5 2 1,4 3-1,2 2 0,1 1 1,1 0-1,-1 2 1,-2-1-1,-3 0-19,8-6 0,-3 1 0,-1 0 0,0 2 0,2 0 0,4 2 49,-8 4 1,3 0 0,2 0 0,2 1 0,0 1 0,0 1 0,-1 3 0,-3 2 0,-2 2-12,5 3 1,-3 4 0,-1 2 0,-1 3 0,-1 1 0,2 1-77,-1 1 1,1 0 0,-1 3 0,0 1-1,0 4 1,2 5-326,-3 3 1,2 4 0,1 5 0,1 2 0,-2 1 0,-1 0 0,-4-1 0,-3-2 342,5 3 1,-4-3 0,-2 1 0,-4 3 0,-4 6-1,-6 1 0,-1 5 0,-1 5 1,-4 0-1,-4 0 0,-5-5 0,-8-6 70,-9 8 1,-12-7 0,-3 2 146,1-2 1,-2 2 0,-4-1 0,0-5 413,-5-1 0,-2-5 1,-11 1-69,4-9 0,-9 1 0,-7 1 0,-3 1 1,-3-1-1,0-2 0,2 0 0,5-4-486,-3 1 1,2-2 0,2-3 0,-2 0-1,-1 1 1,-4 1-11,7-1 0,-3 1 1,-3 2-1,-1 0 1,-1-1-1,1 0 1,2-2-1,2-2 0,4-3-19,-14 0 1,3-3-1,3-3 1,3-2 0,1 0-47,4 1 0,3-1 0,0-3 0,-7-4-10,8-3 0,-6-3 0,-4-3 0,-2-1 0,1-2 0,1-1 0,4-1 0,6 0-16,-1-4 1,5-1 0,4-2 0,-2-1-1,-4 0 38,-2 2 0,-7 0 0,-3 0 0,2-2 0,4-2 0,8-2 1,12-5 38,7-16 1,13-6 0,12-3 0,9 1 79,5 14 0,8-1 0,6-1 0,5 0 0,3 1 0,1 1 0,0 2-20,-2 4 1,3 1 0,2 1 0,2 1 0,1 0 0,0 1-1,0 0 1,0 0-29,1-2 0,0-1 0,1 0 0,0 0 0,1 2 0,0 2 0,1 2 1,0 4-9,5 2 0,3 4 0,0 2 0,0 2 0,-1 3 0,-2 1 0,-4 2 125,7 0 0,-6 2 0,2 5 0,9 4-173,-15 4 1,5 2 0,5 2 0,2 3-1,2 1 1,1 2 0,-2 0 0,-1 1-1,-5 0 1,-4-1-148,6 4 0,-6 2 0,-3 0 1,0 1-1,2 1 0,4 1 167,-2-4 0,5 0 0,4 0 0,1 1 0,0 1 0,-4 1 0,-4 2 0,-8 2 0,-10 2 64,5 20 1,-11 4-1,-13 2 1,-13-1 374,-15-12 1,-11 0-1,-9 1 1,-3-1 0,0-1-1,5-2-175,0 8 0,3-3 0,-3 0 0,-8-1-135,2-12 0,-6 2 0,-5 0 0,-3-1 0,-1 0 1,1-4-1,2-2 0,5-4-65,-10 2 1,4-7-1,0-2 1,-4 1-120,8-2 1,-3 1 0,-1 0 0,0-1-1,1 0 1,2-3 14,-8 3 0,4-2 0,-3-2 0,-9-1 68,13-5 0,-8-1 0,-6 0 0,-3-2 0,-2 0 0,1 0 0,2 1 0,6 0 0,8 1 0,9 2 0,-3 5 0,10 1 0,-6-1 0,-17-7 0,0 0 0,1 1 0,-1-1 0,0 0 0,1 1 0</inkml:trace>
  <inkml:trace contextRef="#ctx0" brushRef="#br0" timeOffset="446098">11007 7853 8459,'11'0'1219,"-1"1"729,-10-1-2957,0 0 1186,16-13 1,-12 10 0,12-9 0</inkml:trace>
  <inkml:trace contextRef="#ctx0" brushRef="#br0" timeOffset="446233">11240 7747 8738,'25'-3'2786,"-5"1"-2596,-20 2-144,0 0 0,0 0 0</inkml:trace>
  <inkml:trace contextRef="#ctx0" brushRef="#br0" timeOffset="446382">11599 7641 13282,'11'11'1967,"-2"-3"-2315,-9-8-2755,0 0 3103,7-21 0,-5 16 0,5-15 0</inkml:trace>
  <inkml:trace contextRef="#ctx0" brushRef="#br0" timeOffset="446534">11790 7557 12132,'10'9'-1106,"22"-11"742,-20-2-381,19-8-2257,-14 9 3002,-5 2 0,-1 0 0,-7 1 0</inkml:trace>
  <inkml:trace contextRef="#ctx0" brushRef="#br0" timeOffset="446647">12065 7535 12409,'55'-2'2851,"-12"0"-2851,-43 2-5122,0 0 5122,0-10 0,0 8 0,0-8 0</inkml:trace>
  <inkml:trace contextRef="#ctx0" brushRef="#br0" timeOffset="457388">14266 7874 12398,'10'8'1803,"-3"-2"-1685,-7-6 1302,0 0-1507,-7-4-20,6 3 1127,4 20-889,3 0 14,4 16 1,-1 4-92,-2 2-54,-2-9 0,0 4-290,1 5 0,1-2-1485,0 7 372,-1-8 0,-1-10 1403,-4-27 0,-1-1 0,-3-15 0</inkml:trace>
  <inkml:trace contextRef="#ctx0" brushRef="#br0" timeOffset="457635">14266 8043 11513,'8'-51'781,"2"10"-781,3 38 8,2 3 29,1 1-26,1 3 70,26 30 73,-25-16 793,18 26 61,-35-26-535,-28 14-473,7-14-835,-10 1 1,-1-3-569,4-5-826,-14 6 2229,24-12 0,8-3 0,3-1 0</inkml:trace>
  <inkml:trace contextRef="#ctx0" brushRef="#br0" timeOffset="457885">14584 7938 11678,'4'4'2574,"-1"0"-508,-3-4-2013,12 39-97,-6-18 2,3 8 0,1 4-686,0 11-199,-2-1-252,-1 0 140,-5-21-541,-1-8 1580,-1-10 0,0-2 0,1-2 0</inkml:trace>
  <inkml:trace contextRef="#ctx0" brushRef="#br0" timeOffset="458286">14605 7959 9130,'4'0'3228,"0"1"-1522,-4-1-1949,6-25-209,21 13 452,-9-14-3,13 21-47,-21 8 50,-3 3 110,-2 1-12,-2 3 487,-16 20-434,3-13 76,-17 21-137,12-25-51,-2 3-39,9-9-689,2 0 446,3-4 35,8-1 208,2-1 54,6 0-54,-2 1 8,15 4 129,-12-1-19,10 5 167,-17 1 20,-3-1 37,-3 5 470,-30 19-734,11-15-86,-7 2 0,-1 0-188,3-7-658,-5 3 109,14-10 745,8-11 0,2 4 0,5-8 0</inkml:trace>
  <inkml:trace contextRef="#ctx0" brushRef="#br0" timeOffset="458602">14923 7938 11745,'4'7'3369,"0"-1"-3164,-4-6 1231,-47 24-1436,32-12-70,-35 19-70,45-12 59,2-5-68,2 4-693,16 5 788,-4-11 35,29 11 19,-21-16 53,12 4 930,-8 7-798,-13-7-71,-4 15-245,-16-12-779,-20 13-3467,-19 2 1580,7-4-3381,-6-1 6178,18-13 0,17-6 0,-2 0 0</inkml:trace>
  <inkml:trace contextRef="#ctx0" brushRef="#br0" timeOffset="458785">14309 8488 7967,'-8'-6'1719,"2"1"1212,6 5-1662,0 0-1236,97-1-75,-43-4 78,-12 3 0,6-1 1,-2 0-620,7-6 1,-5 0-226,-9 2 0,0-1-296,10-1 1,1-1 868,-7 1 1,-4 1 0,0 0 0,5-1-1</inkml:trace>
  <inkml:trace contextRef="#ctx0" brushRef="#br0" timeOffset="475159">8276 7895 10564,'-8'-10'2494,"2"2"-2278,6 8 2867,0 0-2705,9 0 283,4-2-479,8-1-17,4-1-124,13-1 0,3 0-83,8 0-24,-3 0 0,2 0-130,-11 2 0,-3-1-148,21-3-1152,-9 0 1,7-3-1,-8 2 43,7-3 1453,4-1 0,-11 0 0,-38 10 0,-3-2 0</inkml:trace>
  <inkml:trace contextRef="#ctx0" brushRef="#br0" timeOffset="475408">8827 7662 12025,'2'11'1395,"-1"-3"-1361,-1-8-96,40-7-11,-17 5 73,33-6 966,2 18-590,-32-3 668,15 19-753,-42-9-238,-7 10-1407,-24 12 0,-6 0-721,1 1-1200,-2 1 0,0-3 3275,8-13 0,17-14 0,-1 0 0</inkml:trace>
  <inkml:trace contextRef="#ctx0" brushRef="#br0" timeOffset="478393">10118 8149 11540,'-3'10'383,"1"-2"732,2-8-62,0 0-717,177-44-492,-121 31 1,2 0-376,-6 0 0,8-1 0,0-1 0,-5 3 216,-7 3 1,-4 1-1,1 1 300,4 2 0,0 0 0,-4 1 1,-2-1-1,-2 1 0,7 1 1,0 0-1</inkml:trace>
  <inkml:trace contextRef="#ctx0" brushRef="#br0" timeOffset="478742">10943 8192 12081,'0'8'538,"1"34"0,1 23 0,0-10-698,4 3-684,-3-14 1,1 10 0,0-1 0,0-13 834,7-2 581,-1-7 0,-1-3-320,-2-10 883,3 7-838,-8-26 1237,38-32-1162,-11 14-724,15-10 0,6-1 405,-21 16 1,5 0-196,3 1 0,11-2 0,7-2 0,4-1 0,-1 1 0,-4 1 0,-8 3-207,10-4 1,-8 4 0,9-3-134,-7 2 0,8-2 0,5-1 0,1 0 0,-1 0 0,-6 2 0,-9 3 482,4-2 0,-7 4 0,-3-1 0,15-2 0,-6 1 0,-19 4 0,0 0 0</inkml:trace>
  <inkml:trace contextRef="#ctx0" brushRef="#br0" timeOffset="495149">10795 7938 6683,'5'10'3085,"-1"-1"-2785,-4-9 1618,0 0-1638,3-2-162,-2 2 307,3-2 245,2 9-516,-1-1 135,7 17-147,-6-2 65,8 26-1939,-4-7 0,0 1 1768,-3-11 1,1 0-5,5 21 0,0-2-138,-1-9 61,-2-7 1,1 3-172,1 1 0,1 1-95,-1-4 0,0 0 234,0-1 0,-1-4-21,2 1-76,-9-22-1058,-1-6 532,-3-9 3684,-1-5-3182,-7-19 111,-1 1 0,-1-3 200,-1-3 1,0-2-1482,1 1 0,-1 0 1614,-4-21-64,8 29 1235,-2-27-885,4 28-314,-1-15 18,6 40 520,0 29-560,2-1-88,0 6 0,0 3-72,2 8-8,-2-8 0,1 4-685,1 5 0,0 0-1678,-2-7 0,0-2 2375,1 4 0,0-6 1,-3-8-1,0-19 1</inkml:trace>
  <inkml:trace contextRef="#ctx0" brushRef="#br0" timeOffset="506687">10753 8043 2081,'10'6'-45,"-2"-2"2569,-8-4-1393,0 0 79,-5-2-908,3 1 1607,-3-4-1281,5 4 3344,0-1-3939,3 1 149,-1 2 87,17 27-269,-8-7 36,13 23-36,-3 2 0,-4-10-329,4 13 327,-7-15-35,-3-5 1,0 0-118,6 17 15,-5-15 1,0-1 3,-1 2-72,-2-6-382,-5-15 228,-1-4 207,-7-17 25,-4-9 127,-9-23 66,4 14 268,-1-7-327,5 10 40,2 6 165,-4-12-11,-3-5-118,5 10 101,-4-8-101,10 27 90,1 0-261,1 11 152,2 2 75,2 10-30,2 4-51,2 6 3,4 19-24,-3-15 0,-1 0-35,6 21 0,0 0-17,-5-25-27,-2-9-10,0 1 49,-3-11 92,-2-2-15,0-3-91,-2-7-34,-4-3-34,-9-19 1,-3-4 0,-2-3 86,-6-12 0,4 3 0,1 1-724,6 9 761,-2-8 8,8 18 288,-3-7-330,6 17-129,-1-4-73,6 18 255,3 12 80,8 16 0,2 5-108,2 10-2,3 2 1,0 0-953,-3-9 935,4 7 36,-8-19-345,7 14 305,-9-20-5,6 11 3,-13-25 61,0 0-128,-1-6 1589,-5-7-1757,-7-13 142,-1-3 506,-6-9-486,2-1 0,0-2 70,-2-3-165,3 2 0,1 3 165,5 10 3,2 3 2,2 6 141,0 1-84,2 6-99,1 3 289,13 25-187,-2-2-19,11 22 0,1 5-46,-1-3 60,-2-3 1,0 1-97,0 3 30,-5-13 9,5 13 2,-6-12 32,-3-7-29,-3-4-8,-4-15-3,-1-1-33,0-1 215,-1-1-238,0-1-50,0-6 64,-2 1 14,-13-29 31,5 12-2311,-11-20 2255,9 15-119,-1-3 175,-1-1 0,0-1-6,0-1-14,2 4 1,-1-1 2,-9-19 17,9 19 0,0 1 8,-10-20-44,10 22 30,-3-6 46,-3 0-40,9 16-90,-4-6-37,12 20 1954,1 5-1900,7 24 73,2-1 4,6 21 0,3 5-238,-7-24 1,1 1 208,2 7 1,3 4 0,0-1-7,6 7 0,-1-3 31,-5-10 0,0-1 26,3 7 1,-2-6 18,-8-16 154,-2 2-93,-5-14-184,-4-3 75,-3-7 0,-5-7-41,-2-3 38,-4-5 610,-1-5-555,0-4 0,-1-3 14,3 4 0,0-1-235,-4-6 0,1 1 245,-6-14-961,7 17 894,2 4 55,1 2-58,-13-20-48,13 19 9,-9-14-26,15 24 347,1 2-350,1 0 987,2 4-1325,1 1 403,3 6 171,9 11-62,2 4-47,8 11-62,-2 1 26,7 16 1,0 4-27,3 7-366,-8-14 1,2 4 0,-4-5 267,4 11-210,-5-12 0,-1 2-1617,-1-1 0,-1-1 1925,-3-4 0,0-2 0,6 21 0,-12-32 0</inkml:trace>
  <inkml:trace contextRef="#ctx0" brushRef="#br0" timeOffset="507682">10668 8192 6666,'5'0'1887,"0"0"-918,-5 0-969,-8-15 0,6 11 34,-6-12 47,8 14 174,-2-7-247,1 3 98,-4-10-106,3 8-36,-2-3 30,2 3 124,0-11-70,1 9 2,-1-10 42,1 11 88,-1 0-119,1 4-10,0 3 1108,1 2-1014,5 2-94,11 5-496,2-1 109,3 3-401,-7-4-47,-4-2 784,5 3 0,-14-6 0,2 1 0</inkml:trace>
  <inkml:trace contextRef="#ctx0" brushRef="#br0" timeOffset="509933">11007 8657 35,'1'5'2016,"-1"-1"2339,0-4-4349,-1 1 1285,1 3-1218,0 0 858,0 8-931,0-7 2243,0 6-2243,0-9 81,1 0 443,-1-1-653,0 1 84,-1 0 37,-2 3 13,1-2 96,-2 2-188,0 0 26,1 0-113,-4 4 110,5-4 55,-2 3-27,3-3-98,0 3 131,0-4 3,1 2 5,0-5 432,0 0-356,3-4 12,-1 1 5,4-3 120,8-7-170,-5 4 2,14-13-50,-9 9-5,6-5-77,-4 4-200,28-18 63,-19 13-350,0 0 1,0 2-196,-7 5 764,9-7 0,-18 13 0,2-3 0</inkml:trace>
  <inkml:trace contextRef="#ctx0" brushRef="#br0" timeOffset="510834">11049 8573 10085,'5'8'1610,"-2"0"-1109,-3-8 521,0 0-769,29-10-29,-6 3-151,17-6 8,-6 3-23,18-6-127,-14 4 14,-6 1 0,-1 1-1189,-4 1 1155,7-2-63,-12 5-464,19-4 409,-20 6-211,18-5 273,-28 6-62,5-1 257,-7 1 1085,-2 1-1362,-2 0-1501,-5 2 1728,-17 2 0,13-2 0,-13 2 0</inkml:trace>
  <inkml:trace contextRef="#ctx0" brushRef="#br0" timeOffset="513085">11049 8636 10236,'-20'-6'1772,"4"1"-1284,16 5 814,0 0-414,9-7-628,-1 3-64,9-6 479,15 0-560,-13 4 5,31-8-86,-30 8-31,14-3-8,-3-1 1,-1 0-1,3 0-4,4-3 1,0 1 2,-12 3 6,18-6 112,8-4-31,-9 3-81,11-4-2,-10 5-1,-10 3 3,8-3-51,15-4 15,-26 9 36,20-6-34,-33 11 23,5-1 6,-6 1 13,24-11 0,-22 9-2,20-9 33,-25 12-36,3-3-6,-5 3-5,12-5 8,-7 2-6,9-2 1,-5 1 5,-4 2-9,5-3-94,22-8 66,-20 8 26,31-13 3,-33 14-6,16-5-51,9-1 57,-12 3 5,9-1-3,-26 8 1,0 0-1,0 0-2,1 0-87,23-8 25,-16 5 11,26-9 59,-29 10-11,15-5-152,9-2 118,-6 1 43,1 0-4,-19 6 3,-9 2-2,0 0-49,15-5 63,-12 4 58,15-6-67,-20 7-3,3-1-42,-6 2-237,5-2 270,-7 3-4,3-1 7,-7 2 1,0 1-636,-1-1 644,-4 1-6,-1 0-156,-3 2 30,-18 8 132,9-4 3,-32 15 5,25-10 1,-16 6-44,4-1 0,0-1 141,-7 3-346,3-1 0,0 0 195,1 0 14,-1 1 26,-1-1-124,1 2 91,-7 1 0,-1 1-26,-5 1 64,7-2 0,1-2-154,-4 1 154,13-6-3,-8 2-286,-9 4 191,23-10 53,-17 6-153,23-10 153,7-1-255,-4 0-30,-5-1 321,13-2 4,-9 0-40,19-1 461,1 0-660,4-2 244,1-1 137,4-2-30,-1 0-34,2 0-68,6-4 219,23-8-106,3-2-19,-9 5 1,1 0-98,14-5 1,4-1-20,-14 6 0,5-2 1,-4 2-39,-7 3 1,-1 1-296,9-5 0,5 0 0,-7 2 204,5 0-106,14-5 70,-16 6-55,-4 2 1,0 0 45,6-1 130,13-2-23,-27 7 84,-6 1 109,11-4-145,-17 5-110,16-5 1017,-25 7-1045,2 1 104,-6 0 34,0 1 137,-2-1-59,0 1-269,-12 6 174,4-2 41,-9 5 200,1-1-87,2-1 16,-5 3 211,-25 10-297,18-8 41,-3 1 1,1 0-64,5-4 136,-7 3-145,11-4 300,-20 8-73,17-7 134,-16 8-207,28-12 0,0-1-53,6-3-418,3 0 443,6-1-81,6-3-78,3-1 33,3-2-23,27-15 85,-17 9-114,13-7 0,2 0-183,-4 1 49,-9 4 0,3 0-1002,0 1 1,-3 1 787,0 0 137,17-5 361,-41 16 568,-5 0-173,-35 15-129,14-6 81,-26 11-81,15-5-283,7-3-81,-7 4-37,2 0 1,0 1 81,-4 1-30,3-1 1,0 1-97,-8 3 81,9-4 28,-7 3 722,-3 0-568,22-10-182,-8 3-288,24-12 268,2 0 20,3 0 45,27-11-171,-11 4-20,22-9-125,-5 1 234,7-5-522,-1 2 1,1-1 284,3-1 197,-12 4 0,-6 4 29,-21 8 185,0 1 712,-7 3-768,-2 1-81,-1 1-137,-1 0 19,0 0-545,-1 1 663,-3-1 0,3 1 0,0-2 0</inkml:trace>
  <inkml:trace contextRef="#ctx0" brushRef="#br0" timeOffset="515685">1334 7578 12683,'9'8'552,"-2"0"-552,-7-8 597,0 0-284,-12 40-212,5-7 0,1 1-101,-3 0 0,2 0-196,-1 9 0,2-5-415,3-11-484,-2 5 1095,-2-5 0,4-14 0,-3 2 0</inkml:trace>
  <inkml:trace contextRef="#ctx0" brushRef="#br0" timeOffset="515835">1334 7789 13485,'13'8'28,"-2"-2"61,-11-6-747,41-1-1974,-4-2 2632,3-6 0,0-2 0,-5 3 0,-2-11 0</inkml:trace>
  <inkml:trace contextRef="#ctx0" brushRef="#br0" timeOffset="515989">1630 7514 16640,'7'30'-30,"0"-1"1,4 17-1217,2 7-1588,-5-24 1,0 0 2833,3 21 0,0-7 0,-10-26 0</inkml:trace>
  <inkml:trace contextRef="#ctx0" brushRef="#br0" timeOffset="516337">1545 8022 8489,'9'6'1814,"-3"-1"-4834,-4 35 3333,1-20-162,2 33 870,16-13-1082,-10-21 24,10 10 946,-13-25-1052,-2-2 403,0-1-350,-1-4 1833,14-33-2468,-6 10 106,9-28 758,-10 24-193,5-4 390,-5 13 2159,10 10-1492,-10 31-815,1 2-188,-6 10-746,3-6 413,-3-13-56,7 4-182,-3-16-280,2-6-379,1-2 10,0-7 1220,4-15 0,-9 15 0,0-6 0</inkml:trace>
  <inkml:trace contextRef="#ctx0" brushRef="#br0" timeOffset="516786">1778 7684 13246,'56'-18'-1565,"-25"10"0,-2 2 1237,-4 4 322,5 6 754,-11 25 560,-9-3-611,-3 15-585,-8-21-112,-2-5-1232,17-3 641,-4-9-722,21-7 921,-13-8-235,13-20 170,-18 1 1,-3-2 456,8-13-91,-9 5 1,-3 2 428,-3 7 54,1-7 2868,4 11-2617,-3 15 881,7 8-790,-5 17 229,9 27-902,-1 1 1,0 2-283,-4-14 0,1 1-372,8 19 0,0-5-598,-3-14-903,4 3 8,-9-16 1265,-2-5 0,-5-6 0,-2-3 0</inkml:trace>
  <inkml:trace contextRef="#ctx0" brushRef="#br0" timeOffset="516954">2286 7387 16318,'-8'-12'-78,"1"3"-110,7 9-184,0 0-5066,65-49 5352,-30 25 1,1-3 0,-2 2 0,-15 13 0</inkml:trace>
  <inkml:trace contextRef="#ctx0" brushRef="#br0" timeOffset="517634">2350 7387 10155,'7'14'3046,"0"-4"-3046,-7-10 101,0 0-2685,63-34 1455,-32 17 729,9-5 0,2-1 699,2 3-299,-13 7 807,8 14 1164,-42 22-1509,5 2-90,-23 8 1365,3 1-1407,10-17-134,-3 10 62,10-20-253,1-2-5,1-1-5,4-2-1015,44-9 903,-19-1-200,10-2 1,0-2 19,-6 0 62,10-3-398,-11 8 957,-18 8 282,-1 14-346,-19 2 1,-6 10-1198,-2 1 1,-1 0 1068,2-2 210,-10 22-653,20-36 9,1-6-1519,30-3 1331,-13-6-42,34-8 3924,-27 2-3218,8-3-462,7 12 621,-20 4 877,6 32-821,-28-10 322,-5 16 1,0 1-712,0-11-196,0 1 0,4-3-107,7-19-503,9-1-920,19-24 1570,-9 3 156,10-16 316,-23 8 118,-2-1-45,-4 0 1121,-23-24-1563,7 23-1115,-28-21 120,22 32-1721,-7-3 2769,4 2 0,12 5 0,-2-1 0</inkml:trace>
  <inkml:trace contextRef="#ctx0" brushRef="#br0" timeOffset="517853">2963 7239 6510,'7'-6'1297,"-1"2"1298,-6 4-2738,0 0-45,34-17-61,19 33 207,-2-18-93,-21 21 1,-6 5-25,-14 1 1228,0 7-5309,2 6 2771,-6-19 38,4 10 1431,-7-25 0,-2-3 0,0 0 0</inkml:trace>
  <inkml:trace contextRef="#ctx0" brushRef="#br0" timeOffset="518002">3217 7387 7971,'11'-47'1347,"-1"0"1,1 0-1,1 0 1,2 0-1,0 15-1604,3 18-499,8-5-4321,-17 21 3727,-4 4-184,-3 7 1534,-6 7 0,2-11 0,-1 3 0</inkml:trace>
  <inkml:trace contextRef="#ctx0" brushRef="#br0" timeOffset="518238">3302 7281 8774,'37'9'5237,"-21"-14"-5850,33-3-1115,-25-27 546,-8 7 297,3-10 255,-4-17 703,-8 30 274,2-17-137,-8 39 235,1 5 2381,10 41-2510,-3-7-316,-1-7 0,0 0-718,1 5 556,-1-15-5306,7 3 5468,-7-15 0,4 4 0,-11-13 0</inkml:trace>
  <inkml:trace contextRef="#ctx0" brushRef="#br0" timeOffset="518387">3598 7006 10732,'9'-2'6034,"14"34"-6095,-11 0-273,9 19-251,-7-13 585,-2-6 0,0-2 0,-3-7 0,9 25 0</inkml:trace>
  <inkml:trace contextRef="#ctx0" brushRef="#br0" timeOffset="518536">4022 7218 13064,'10'14'757,"-1"-3"-1209,-9-11 452,-4 29 0,3-22 0,-3 22 0</inkml:trace>
  <inkml:trace contextRef="#ctx0" brushRef="#br0" timeOffset="518887">2011 8636 13661,'8'1'2041,"-1"0"504,-7-1-2189,51-30-2171,-10 6 2024,0 1 0,9-5 0,-2 1-525,0 0 0,8-2 337,-21 12 0,7-4 0,7-2 1,3-2-1,3-1 0,1 0 1,0 0-1,-3 1 0,-3 2 0,-6 3-517,9-5 1,-6 4-1,-2 0 1,3-1-1,7-3 339,-9 5 0,6-3 0,4-2 0,3-1 0,1-1 0,1 0 0,0 0 0,-3 1 0,-3 2 0,-4 2 0,-6 2-598,6-1 0,-7 2 1,-3 1-1,1 1 1,2-1 133,1-1 1,1-1 0,2 1 0,-1-1-1,0 1 1,-3 0 522,11-4 1,-1 0 0,-3 1-1,-5 3 1,6-3 0,-4 2-1,4-3 1,1 0 0</inkml:trace>
  <inkml:trace contextRef="#ctx0" brushRef="#br0" timeOffset="548429">9631 8276 16464,'48'-10'269,"1"-1"1,-17 4 0,0 0-270,21-1 0,-1 2-1388,1-1 1360,-7 2 0,6-2-49,-6 1 1,2 0-1,1 0-23,0 0 0,0 1 1,0-1-1067,1 0 0,-1 1 0,-3 0 1121,4 0 0,-7 2-41,-5 0 1113,11 1-371,-27 1-334,7-1 103,-32 2-282,-25 1-143,6 0-42,-7 0 0,-3 2-39,-6 1 318,3 1 0,-6 2-241,-4 2 1,-5 3-1,3-1 47,-7 0 1,-1 0 945,8 0 1,-3 0-1,6-1-985,5-3 0,4-2 24,2-1 0,2-1 84,-14 2-50,-1-3-98,38-1-60,1-1-643,11-1 958,9-1-37,5-1 437,27-4-587,-8 1 1,7 1 0,-1-1-54,9 0 0,1 0-547,-6 1 1,2-1 0,-3 2 455,5-1 0,-3 2-297,1 0 0,-2 0 433,-14 1 0,-2 0 64,5 0 0,-8 1 226,-23 1-29,-4 0 141,-8 0-513,-2-1 1560,-3 0-1552,-1-2 393,-2 0-776,-6-1 252,4 1 115,0 1-8,12 1-1320,3 1 1398,16-1 33,-3 1-13,20-1-183,6-2 258,-9 0 45,2-2 504,-21 0-390,-10 0-223,-1 1-51,-7-3-8,-4 2 56,0 1 109,-21-1-53,12 3-57,-9 0-100,17 2-820,10 0 89,3 0-75,8 0-169,0 0-1013,5 0 2086,-1-1 0,-6 1 0,1-1 0</inkml:trace>
  <inkml:trace contextRef="#ctx0" brushRef="#br0" timeOffset="670844">20151 10964 18889,'31'-13'75,"15"-2"-529,-9 8 1,0 1 209,17-3 40,-10 4 0,-3 4 97,-12 7 74,5 5 264,-25 28 0,-7 6-119,-2 3-488,-4-9 0,-2 7 0,-2-7 256,-12 12-262,3-11 0,1 1-3408,6-5 0,0-2 3790,-5 15 0,7-7 0,8-38 0</inkml:trace>
  <inkml:trace contextRef="#ctx0" brushRef="#br0" timeOffset="671045">20786 10859 10945,'-9'38'609,"1"0"1,-1 8-1,2-4-704,4-1-322,-1 14-42,4-21-2399,10 21 139,-4-30 2719,9 11 0,-11-33 0,1-3 0</inkml:trace>
  <inkml:trace contextRef="#ctx0" brushRef="#br0" timeOffset="671779">20934 10753 10443,'13'-3'2632,"-2"0"-2369,-11 3 1023,40-9-1431,-21 7-113,32-7-83,-32 10-237,-3 2-265,-2 1-809,-5 4-3421,-16 26 5073,-2-14 834,-13 19 798,-4-13-772,5-7-14,-6 6 83,4 3-1083,13-15 37,1 8 16,17-18-64,20-5 237,-3-3 569,23-11 1,5-2-1092,-25 8 1,1 1 111,15-8 1,-3 2-128,-15 7 583,-35 27 246,0-8-64,-11 15 55,6-12-38,1 0-7,2 0-102,1-1-399,-1 12-290,6-11-175,-1 7-618,10-15 1045,2-3-82,12-1 815,22-12 269,-7 8-381,3-3 0,-25 13 582,-23 37-293,-2-9-203,-6 16 355,2-17-553,10-19-1040,1-2 570,8-14-580,12-15 652,3-3-436,21-23 258,-8 13 1,2-1 422,2-2 1,0 0-1238,8-6 0,-3 2 1118,-13 12 1,-3 3 35,12-13 1788,-15 15-1193,-11 12 329,-4 10-450,-8 8 359,-8 18-435,-5 22-627,3-6-139,-1 6-200,7-23 2478,5-13-2850,0-2-7460,-1 5 8356,0-9 0,0 1 0,2-9 0</inkml:trace>
  <inkml:trace contextRef="#ctx0" brushRef="#br0" timeOffset="672044">21273 11430 12314,'0'11'1241,"1"-3"-872,35-27-458,2 0 282,-9 5 0,1-1 333,1 3 1,-1 1 848,24 0-947,-15 2 73,-7 12-501,-30 3-193,-5 8-210,-3-1-4918,-19 30 5321,4-13 0,-3 8 0,12-24 0</inkml:trace>
  <inkml:trace contextRef="#ctx0" brushRef="#br0" timeOffset="672462">20341 12023 15842,'-6'-7'-504,"2"1"994,4 6 51,41-15-60,-1 2 1,12-3-1,4-1 1,-5 1-1782,-4 1 1,-2 1-1,4-1 1320,-1 0 1,6-1 0,2 0 0,-3 0 0,-7 3-334,-2 0 1,-5 3-1,0 0 220,2-1 1,1 1 0,-2 0-147,-1 0 1,0 1 0,3-2-761,7 0 1,4-1 0,0-1 0,-6 2 281,2 0 0,-2 0 336,8-1 0,3 0 1,-31 3-1687,-30 7 1328,-18 6 2679,-24 4-1283,-4 3 0,-11 4 0,4 0-388,7-3 0,-1 1 22,6-1 0,-5 0 1,-1 2-1,4-2 208,1 2 0,2-1 1,2-1-121,-7 3 1,0 1 128,-1 0 1,-3 1 0,4 1 640,-4 3 1,10 1-926,11 9 121,28-11-211,34-18 1,21-10-123,-4-1 0,10-4 1,5-2-1,-1 1 0,-8 1-1174,-3 2 1,-5 1-1,6-1 965,-6 0 0,6 0 0,3-2 0,0 0 0,-3 1 1,-6 2 196,11-3 0,-6 1 0,-6 2 0,-9 2 0,-3 0 0,12-2 0,0-1 0</inkml:trace>
  <inkml:trace contextRef="#ctx0" brushRef="#br0" timeOffset="681599">16383 10160 13333,'-11'-1'2002,"3"1"-1727,8 0 1156,0 0 103,-6 3-1178,13-3 150,22 4-86,14-4-594,-10 0 0,9 0 248,0-2 0,11-1 0,7-1 1,2-1-1,-3 1 0,-7 1-876,-3 0 1,-5 1 0,1 0 0,8-1 795,-7 1 0,7-1 1,5-1-1,2 1 1,2 0-1,-1-1 0,-2 1 1,-4 0-1,-7 1-525,16 0 1,-7 1 0,-2 0 0,4 0 531,-9 0 0,1 0 0,2-1 0,1 2 0,3-1 0,4 1-159,-8 0 1,5 1 0,3 0 0,2 1-1,1-1 1,0 1 0,-1-1 0,-2 1 0,-3-1-1,-4 1 148,7-1 0,-5 0 1,-3 0-1,0 1 0,3-1 1,6 1 8,-14-1 1,4 1 0,3-1 0,1 1-1,1 0 1,1 0 0,0 0 0,0 0-1,-2 0 1,-2 0 0,-2 0-19,5 0 1,-1 1 0,-3-1 0,0 1 0,0 0 0,-1-1-1,2 1 1,2 1-157,0-1 1,2 0 0,1 1 0,0 0-1,1 0 1,-1 0 0,-1-1 0,-1 1-1,-2 0 159,4-1 0,0 1 0,-2-1 0,-1 0 0,0 0 0,-1 1 0,0-1 61,10 1 1,4 1 0,0 0 0,-6 0 0,-10-1 0,-18-1-82,-6 1 1271,-13-1-994,-8-2 1925,-10-1-2373,-4 0-602,-21-4 47,2 1 2376,-16 0-4900,-16 3 0,-3 3 2633,29-2 1,1 0 57,-9 1 0,-5 0 1,4 1 594,5-1 0,6-1 0,0 1 0,-12 0 0</inkml:trace>
  <inkml:trace contextRef="#ctx0" brushRef="#br0" timeOffset="682282">16573 10266 3990,'48'-15'-421,"-1"0"0,1 0 0,7 0 1087,-11 6 0,6-1 0,4 1 0,-1-1 0,-3 2-483,-3-1 1,-2 1-1,1 0 1,4-1-20,-2 1 1,3-2 0,2 1-1,3-1 1,3 0 0,2 1-23,-8 2 1,4 0 0,2 0 0,3 0 0,1 0-1,0 1 1,-1 0 0,-2 0 0,-2 0 0,-5 1-141,10-2 0,-6 2 0,-3 0 0,1 0 1,3-1-1,5 1-2,-11 0 0,4 0 0,4 0 0,1 0 0,2 0 0,0-1 0,0 1 0,-2 1 0,-3-1 0,-4 1 0,-4 1-7,7 0 1,-5 1 0,-3 0 0,-2 1 0,0-1 0,2 1-6,1-1 0,1 1 0,0 0 0,-1-1 0,1 1 0,-1 0 65,-1 0 1,-2 0 0,0 0 0,2 0 0,4 0-1,5 1-104,-11-1 1,5 1 0,4 0 0,2 0 0,3 0 0,1 0 0,1 0 0,0 0 0,-2 0-1,-1 0 1,-2 0 0,-5 0 0,-3 0 20,8 0 1,-5 0 0,-3 0 0,-2 1 0,2-1 0,2 0 0,5 0 32,-6 0 0,4 0 0,3 1 0,2-1 0,2 0 0,0 0 0,0 1 0,-1-1 0,-3 0 0,-3 1 0,-5-1 0,-5 0-25,24 1 0,-8 0 1,-6-1-1,-2 1-16,2-1 0,-4 1 0,0-1-258,7 1 1,1-1 0,-21 1 292,-27-1-27,-45-1 0,-39-1 0,1 0 68,19 1 1,0 0-1,-5 0 12,6-1 1,-2 0-1,-5 0 1,-3 1-1,-5-1 37,18 1 1,-5 0-1,-4 0 1,-2 0 0,-2 0-1,0 0 1,0 1-1,1-1 1,2 0 0,4 1-1,4-1-149,-10 0 1,6 0 0,3 1 0,-1-1-1,-3 1 1,-8-1 63,16 1 0,-5 0 0,-4 0 0,-2 0 0,-3 0 0,-2 0 0,0 0 0,0 1 0,1-1 0,1 0 0,3 1 0,4-1 0,3 1 0,5 0 42,-11 0 0,8 0 1,4 0-1,0 0 1,-4 2-1,-9 0-77,12 0 1,-4 0 0,-5 1 0,-3 0-1,-2 1 1,-3 0 0,-1 1 0,-1-1-1,1 1 1,1-1 0,1 1 0,2-1-1,4 0 1,3 0 0,5-1-122,-12 2 1,6-1-1,4-1 1,1 1 0,0 0-1,-4 1 1,-5 0 152,10-1 1,-4 0 0,-2 1 0,-4 0 0,0 0-1,-2 0 1,0 0 0,1 1 0,1-1 0,3 1-1,3-1 1,3 0 0,5-1-22,-21 4 1,6 0 0,5 0 0,3-1 0,0 0 30,1 0 0,2-1 0,2 1 0,-3-1 225,-6 2 1,-2 1-1,0-1 1,3 0-105,6-1 1,0 1 0,4-1 0,4-1-131,-1 1 0,2-1-31,-24 4 1,25-3-130,51-9 52,16-5 1,7-2 125,-3 1 0,9-2 124,-5 2 0,10-4 0,7 0 0,6-2 0,2-1 0,2 1 0,-3-1 0,-4 2 0,-6 2-70,7-2 0,-7 2 0,-2 0 1,5 0-1,7-1-23,-15 2 1,4 0 0,4-1 0,3-1-1,2 0 1,2-1 0,1 1 0,-1 0 0,-1 0-1,-1 1 1,-3 0 0,-4 2 0,-4 0-18,12-1 0,-7 1 0,-3 2 1,0-1-1,6 1 0,9 0-32,-20 2 0,3 0 0,5-1 0,2 1 0,3 0 0,3 0 0,1 0 0,1-1 0,2 1 0,0 0 0,0 1 0,-1-1 0,0 0 0,-2 1 0,-1-1 0,-3 1 0,-2 1 0,-4-1-20,15 0 1,-5 0 0,-2 1-1,-2 0 1,-1 0 0,-1 0 0,2 1-1,2-1 1,2 1 0,5-1-67,-15 1 1,3-1 0,3 1 0,1-1 0,2 1 0,1-1 0,2 1 0,-1-1 0,1 1 0,0 0 0,-1-1 0,-2 1 0,0 0 0,-2 0 0,-3 1 0,-2-1 0,-3 1 0,-3 0 43,15 0 0,-4 0 1,-3 1-1,-3 0 1,-2 0-1,-1 1 0,0-1 1,1 1 97,9 0 1,-1 0 0,-2 0 0,0 1 0,0-1 0,0 1-460,3 0 1,1 0 0,1 0 0,-3 0-1,-3 0 1,-6-1 37,4 1 0,-7-1 0,4 0 4,10 1 1,10 1 0,-10-1-1,-25-1-831,-29-2 1754,-16-3-1282,-5 0 720,-39-9 0,32 6 0,-19-3 0</inkml:trace>
  <inkml:trace contextRef="#ctx0" brushRef="#br0" timeOffset="683132">13610 13250 13745,'40'-7'110,"0"0"1,0 0 0,2 1-1,4-2 77,-5-3 1,8-2 0,4-2 0,1 0-1,-2 1-821,-5 1 0,-1 0 1,0 0-1,4 0 1,6-2 638,-11 4 1,6-1-1,4-1 1,3-1 0,1 0-1,2 0 1,-1 0 0,0 1-1,-3 0 1,-3 0 0,-4 2-483,11-4 1,-5 2 0,-3 1-1,0 0 1,2-1 0,5 0 185,-9 2 0,6-1 0,3 0 1,2-1-1,0 1 0,-1 0 1,-4 0-1,-3 2 0,-7 2 1,-8 1-1225,24-1 0,-10 2 87,8 0 1,-8 1 1675,-19 3 1,-18 2-1,-13 0 1</inkml:trace>
  <inkml:trace contextRef="#ctx0" brushRef="#br0" timeOffset="683299">15832 12785 2653,'-56'11'384,"-1"1"0,0-1 0,1 1 0,-1-1 0,0 1 0,1-1 0,-1 1 0,0-1 0,1 1 0,-1-1 0,0 1 0,1-1 0,-1 1 0,0-1 0,-6 3 0,9-1 1,3 0-1,1-1 0,-4 2 0,-7 0-392,11-2 0,-8 0 1,-8 1-1,-4 1 1,-3 0-1,0 1 1,3-1-1,3 1 1,7-1-1,9 0 1,11-2-1,13 0 1,15-1-170,32 15 64,16-28 0,11-8-13,-7 4 0,3-1 0,9-4-156,-8-2 0,7-3 0,6-3 1,3-2-1,1-1 0,-2 1 0,-3 1 1,-6 3-112,1 0 0,-6 1 1,-2 2-1,3-2 1,5-2 30,-4 1 1,5-1-1,3-2 1,2 0-1,1-1 1,-1 0-1,-1 0 1,-4 2-1,-5 2 371,9-5 1,-4 2 0,-3 1 0,-3 0 0,-4 3 0,0 0 0,-4 2 0,0-1 0,8-4 0,1 0 0,-1 0 0</inkml:trace>
  <inkml:trace contextRef="#ctx0" brushRef="#br0" timeOffset="683834">17568 10224 8860,'-20'29'1365,"0"1"1,-11 19-1051,-2-11 0,-5 4-51,10-8 0,-1 2 0,0-1-190,-4 7 1,-7 4 41,9-13 1,-6 6 0,-6 4 0,-1 2 0,0-1 0,3-4-1,5-4-444,2-2 0,4-5 0,-1 0 0,-6 5 342,1 0 0,-7 5 1,-4 3-1,-2 2 1,1-1-1,1-2 1,5-5-1,6-5-492,-6 4 0,6-7 0,-2 1 421,-4 4 0,-3 3 1,0-1-1,4-3-154,4-5 0,3-1 0,3-3 398,-4 3 0,2-1-554,-11 6 1,5-4 105,10-9-3072,8-16 1815,24-20 1518,14-22 0,4-2 0,-6 11 0,2-2 0,0 0 0</inkml:trace>
  <inkml:trace contextRef="#ctx0" brushRef="#br0" timeOffset="684087">16171 11155 11297,'-23'15'978,"-7"25"1,0 12-2425,13-13 0,3 1 0,-1 0 1505,-3 0 0,-1-1 0,2 1 72,0 6 1,2 1 0,4-10 582,2-4-714,-1 7 698,8 6-701,6-24 0,16 15 3,3-32-187,15-2-1369,5-18 1,12-13 0,-3 1 1555,-12 5 0,-2-1 0,2 0 0,10-4 0,3-2 0,-7 3 0,-12 1 0,0 1 0</inkml:trace>
  <inkml:trace contextRef="#ctx0" brushRef="#br0" timeOffset="684405">17251 10541 13627,'-23'-4'1302,"5"0"-811,18 4 144,0 0-527,36-20-133,-2 5 1,10-2 0,3-2-1,-5 3 98,-5 0 1,-2 2 0,5-1-524,6 0 1,8-1-1,1 1 1,-3 3-1,-10 5 497,-3 2 1,-7 12-560,-2 27 1,-5 17-1,-9-4 128,-15-11 1,-6 3-66,-4 15 0,-3 7 0,-3-9-506,-2-17 0,-4-4 955,-10 14 0,1-3 0,1-1 0,9-16 0,0 0 0</inkml:trace>
  <inkml:trace contextRef="#ctx0" brushRef="#br0" timeOffset="686083">14499 12933 10083,'-43'-2'84,"0"0"0,1 0 0,-2-1 0,0 1 0,0-1-84,3 2 0,0 0 0,-1-1-1705,-4 0 1,-2-1 0,-1 0 1888,-1 0 1,-2-1 0,1 0 20,-1-1 1,0 1-1,-3-3-263,2 0 0,-4-1 1,0-1-1,4-1 185,-2 1 0,3-1 0,-4-3 118,7 1 0,-4-2 0,0-2 0,0-1 0,5 0-20,1-4 0,4-2 1,1-1-1,0 1-165,0-1 0,0 0 1,1-1-1,3-1 16,-7-6 1,4-2 0,6-9-94,15-6 1,5-10 0,5-5 0,2 2 0,2 7-354,-1 2 1,4 6 0,4-8 337,3 9 1,1-8-1,2-3 1,2-2-1,1 2 1,3 5-1,2 9 40,13-10 1,4 11-1,4-2 12,-4 0 0,2-1 1,5 0-1,10-1 12,-10 18 1,7-1-1,5-1 1,5 0-1,1 1 1,2 0 0,-1 1-1,-2 2 1,-4 1-1,-4 2-13,3-2 0,-5 3 0,-3 2 1,2 0-1,3 0 0,7-2 11,-11 5 1,6-2-1,3 0 1,4-2 0,2 0-1,1 0 1,0 0-1,0 1 1,-1 1 0,-2 2-1,-4 1 1,-3 3 0,-5 3-72,18-2 1,-7 6 0,-3 2 0,-1 2 0,5-1 58,-8-1 1,1-1 0,1 0 0,1 2 0,1 2-1,1 3 1,0 6-53,-5 3 0,3 5 0,1 3 0,1 3 0,0 2 0,0 1 0,-2 0 0,-2 0 1,-4-2-1,-3-2 20,9 4 0,-6-2 0,-3 1 0,0 3 0,4 5 5,-8-3 0,4 5 0,3 2 0,1 3 0,0 2 0,-2 0 0,-3 0 0,-5 0 0,-7-3 0,-7-3 7,-4 12 0,-11-3 0,-6 1 0,0 2 78,3-1 0,1 2 1,-4 1-1,-4 2 1,-9 0 98,-7-3 1,-9 2 0,-6 2-1,-3 0 1,-3 0 0,1-2 0,2-3-1,4-5-57,1 1 0,3-5 0,0-3 1,-1 1-1,-6 5-65,4-6 1,-5 5 0,-2 2 0,-2 2 0,0-1 0,-1-2 0,2-3 0,2-4-1,3-7 99,-9 2 1,3-8-1,0-3 1,0 1-140,-2 1 0,-1-1 1,0 0-1,-1-1-13,2 0 0,1-1 0,-4-1 0,-8-1-190,6-5 0,-7 0 0,-6-1 1,-3-1-1,-2 0 0,1-1 1,2 0-1,4-1 0,6-1 43,-5 1 1,6-1 0,3-2 0,-3 0 0,-5 0 52,5 0 1,-5 1 0,-4 0 0,-1 0-1,-1 0 1,1-3 0,3-1 0,5-3-1,7-3-775,-12-9 0,8-5 1,4-3-1,2 1-205,-3-1 1,4-1 0,-2-5 1073,-1-8 0,-2-5 0,3-1 0,7 6 0,7 6 0,6 1 0,-4-14 0,0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31:34.44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1587 2180 15296,'0'-3'-187,"0"0"906,0 3 51,38-49-728,-7 28-455,12-11 1,5 1 375,9 17-122,-5 12 1,11 3 0,-7 1 106,-14 2 0,-1 2-209,6-1 0,3 2 0,-7 0 182,2 6 79,-16-7 151,6-4 1,1-1-63,1-3-50,6-3 1,-2-3-40,-7-6-3,12-8-101,7 1 1,0 1 114,4 1-223,-2 1 0,0 4 217,-13 12 59,-13 2 1,4 2-701,11 2 1,7 2 0,-3-2 684,-2 0 0,2-1-14,-6 0 0,6 0 0,0 0 0,-5-3-124,11-4 1,3-4 103,-12 3 1,7-3 0,3 1-1,-1-1 1,-6 1-37,1-1 1,-4 1-1,4-1-203,-2 1 1,5-1 0,1-1 0,-3 2 0,-10 1 201,-1 1 0,-4 0 261,9 0 1,6-1-419,-4 0 1,6 0-1,1-1 1,-6 0 36,7 0 1,1-2 20,-5 2 1,7-1 0,0 0 0,-9 0-512,-2-1 1,-3-1 658,5-4 0,3-2 1,-6 2-1,-13 5 1,-1 0-1,16-8 0,-1 0 1</inkml:trace>
  <inkml:trace contextRef="#ctx0" brushRef="#br0" timeOffset="3010">8340 4233 12417,'5'1'563,"-1"0"1246,-4-1-1585,2-2 135,39-3-356,-12 0 39,15-1 0,4 1-1172,11-2 1208,-18 2 1,9 0-16,-9 1 0,10-1 1,4 0-1,2 0 1,-3 1-1,-7 0-1045,11-1 1,-7 1 0,8 0 982,-7 0 1,6-1-1,3 1 1,1-1-1,-2 0 1,-5 2 11,2 0 0,-2 2 1,-4-1-1,0 1-230,2-1 1,-3 1 0,11 0 210,-16 1 0,8 1 1,6 0-1,4 0 1,1 0-1,-1 1 0,-3-1 1,-4 1-1,-8-1-445,10 0 1,-9 1-1,-1 0 1,9 0 449,-10 0 0,7 0 1,4 0-1,2 1 1,1 0-1,-2 0 0,-3-1 1,-6 1-1,-9 0 59,9 0 1,-10 0 0,6 1-82,3 1 0,9 0 0,3 1 1,1 1-1,-3-1 0,-8-1-63,7 2 0,-7-1 1,5 1 96,-3-1 1,5 1 0,2 0 0,-5 0 0,-9-1-191,-1 0 0,-9 0-3057,11 5 1186,-40-7 2653,-24-1 1,5-3-1,-9 0 1</inkml:trace>
  <inkml:trace contextRef="#ctx0" brushRef="#br0" timeOffset="19105">24342 4487 10202,'-8'48'182,"1"0"0,-1 0 0,3-8 0,0 1-146,-2 10 1,0 6 0,1-7-2459,5-15 1,0-5 2411,1 1 0,-1-2-26,1 24-226,0-13 1,-1-1-87,-2-5 674,-3 17-600,-2-50-373,-3-7 216,0-4 149,-4-31 1,3-11 583,6 13 1,1-2 420,-1 1 0,-2-3 0,5 1 52,5-13 1,10 1 27,6 12 1,6-1 0,0 4-764,2-2 1,2 3-707,12-11 1,0 13 665,2 33 109,-4 23 45,-13 10 0,-3 5-24,-5-7 0,-3 2-337,1 7 0,-7-1 507,-19 2-210,-12-15-1211,-10-6 0,-12 0 0,4-2 1121,3-5 0,0 0 0,-1 3 0,-2 1 0,6-4 0,1-8 0</inkml:trace>
  <inkml:trace contextRef="#ctx0" brushRef="#br0" timeOffset="19290">24786 4106 12403,'8'3'627,"-7"33"1,-6 17-586,-2-2 0,-1 3-659,3-11 1,0 2-1,0 1 243,-1 0 1,0 1 0,2-4-268,2 5 0,1-5 0,-1 3 1,2-10-1</inkml:trace>
  <inkml:trace contextRef="#ctx0" brushRef="#br0" timeOffset="19754">25231 4699 14235,'-32'33'-70,"1"1"0,-1-1 0,-1-1 0,5-1-213,8 7 1,7-4 46,10-11-28,10 12 12,39-14 247,-17-8-40,4-10 0,-2-7 45,-1-17-6,-5-7 1,0-3 123,3-10-2,-10 13 0,-4 2 554,-7 0-54,-18 8-759,3 6 25,-20 4 65,10 14-101,-6 4 152,7 5 7,-5 39 15,13-27-75,6 4 1,5-1-236,17-9-2068,14-6 1,5-4 2357,15-2 0,-20-3 0,-3-3 0,-7-7 0</inkml:trace>
  <inkml:trace contextRef="#ctx0" brushRef="#br0" timeOffset="20403">25760 4784 9276,'-7'-8'2646,"1"2"-2562,6 6 464,0 0-466,-22 21-38,15-13-7,-17 17 237,14-10-148,4-8-25,-2 4-3,6-9 12,2-2 565,-1 1-460,-2 2-215,-2 2 3,-2 2-3,-4 5-98,-6 15 98,4-7 8,1 7 46,10-15-52,2 0 96,0 0 208,14 23-32,10-8-274,6 7 8,19-18-613,-7-19 1,4-7 260,-3-1 1,0-2-1259,10-3 0,-2-2 1598,-14 1 0,-5-2-604,13-8 264,-6 0 362,-16 0 0,-3 0 436,0-1-308,-2-17 170,-25 35-252,-4 3 34,-19 5 130,-2 12 1,-2 6-30,-18 9-145,19-6 1,3 2 3166,5 16-3115,16-17 390,12 34-496,5-32-3470,12 20 3290,2-31-729,22-1 909,10-9 0,2-1 0,-1 3 0,-10-5 0,0 0 0</inkml:trace>
  <inkml:trace contextRef="#ctx0" brushRef="#br0" timeOffset="20907">26691 4551 12672,'9'5'883,"-3"0"-586,-6-5 134,-25 42-381,8 4 1,0 8-78,3-11 0,0 2 0,1 0-267,1-3 1,1 1 0,2-3 256,3 7 1,1-5-1553,-1-10 1,1-5 1750,0 1 631,-5 9-491,9-35-558,-1-8-1502,14-22 1159,10-10 389,6-6 142,-7 21 1,0 3 67,4-1 3089,11-4-2744,-12 30 24,-6 12-369,-8 13 208,-22 19-232,-4-23 0,-4-1-1127,-1 1 0,-2-2 247,-2 0 0,0-4-1420,-12 4 2324,13-12 0,12-6 0,2-2 0</inkml:trace>
  <inkml:trace contextRef="#ctx0" brushRef="#br0" timeOffset="21190">26988 5080 14271,'-4'13'1496,"1"-2"-1726,-6 26-145,16-21-303,16 33-437,18-41 1,7-9 1259,-12 1 1,0-2-445,9-1 0,-5-4 835,-11-14 1049,-21-2-1406,-38-19-546,7 14-412,-14 6 1,-5 6 13,-11 8 765,6 9 0,-9 1 0,9 1 0,-5 0 0,1 3 0,0 0 0</inkml:trace>
  <inkml:trace contextRef="#ctx0" brushRef="#br0" timeOffset="21421">23643 5630 16161,'-6'-2'-361,"1"0"591,48 3-859,-1-3 0,14 0 0,8-2 0,2 1 1,-3 1 721,-13 0 0,-1 2 1,0-1-1,1 1 0,2 0 1,2-1-221,-3-1 1,1 0 0,2 0 0,2 0 0,0 0 0,0 0-1,0 0 1,0 2 116,-1-1 0,0 1 0,0 1 1,0-1-1,1 2 0,1-1 1,3 1-1,2 1-196,-12-1 0,3 1 0,2 1 0,2-1 0,0 2 0,2-1 0,-1 1 0,1-1 1,-1 1-1,-1-1 0,-1 1 0,-2-1 0,-2 0-479,9 1 1,-3-1 0,-2 0 0,-1 1-1,0-1 1,0 0 0,1 1 0,1 0-1,2 0 685,-1 0 0,4 1 0,2 0 0,3 1 0,-1 0 0,-1-1 0,-2 1 0,-3-1 0,-5 0 0,-5 0 0,-8-1 0,18 3 0,-11-1 0,-8-1 0,-10 0 0,0 0 0</inkml:trace>
  <inkml:trace contextRef="#ctx0" brushRef="#br0" timeOffset="21641">24151 5884 15716,'-18'-3'168,"3"0"-168,40 6 0,16 2 481,-10-3 1,4 1-172,6 0 0,6 1 0,9 0-641,-11-1 1,6-1-1,5 1 1,4 0-1,2 0 1,0-1-1,-2 1 1,-2 0 321,0 0 0,-1 1 0,-1-1 0,0 1 1,0-1-1,3 1 0,2-1-146,-7 0 0,2 0 1,1 1-1,2-1 1,1 0-1,0 0 1,-2 0-1,0 1 1,-2-1-1,-3 1 93,7 0 0,0 0 1,-3 0-1,-1 0 1,-1 0-1,-2 0 1,-2 1-259,5-1 0,-5 1 1,0-1-1,1 1 0,5 1 320,-2 0 0,7 0 0,3 2 0,1-1 0,-1 1 0,-3-1 0,-7-1 0,-9-1 0,1-1 0,-9 0 0,5 0 0,6 2 0,-1-1 0,1 1 0,-1 0 0,1 0 0</inkml:trace>
  <inkml:trace contextRef="#ctx0" brushRef="#br0" timeOffset="25505">25569 3175 12790,'39'0'1110,"-1"1"1,10-1-1233,5 0 0,2-1-561,-23 0 0,-2-1-25,12 0 1,2 0 707,6-3 0,-2 1 0,-15 2 0,-1 0 0,25-4 0</inkml:trace>
  <inkml:trace contextRef="#ctx0" brushRef="#br0" timeOffset="25642">25908 3238 7951,'-18'3'3164,"3"0"-2419,-1 29 195,7 3 0,0 2-778,-2-4 0,0 1-131,2 11 0,3-3-20,4-3-999,2 0 879,0-4-204,1-2 313,14 18 0,-11-30 0,11 12 0</inkml:trace>
  <inkml:trace contextRef="#ctx0" brushRef="#br0" timeOffset="25942">26183 3493 10051,'1'9'3350,"0"-2"-2676,-1-7-108,0 0-135,-25 52-436,19-31-53,-7 14 1,5-2-8,13-17-131,15 5-722,27-20 918,-14-2 386,18-21-377,-37 4 162,0-7 81,-10 8-73,-24-24-493,6 22-801,-30-18-2242,12 32 2509,-2 4 0,14 2 0,11 3 0</inkml:trace>
  <inkml:trace contextRef="#ctx0" brushRef="#br0" timeOffset="26193">26501 3598 8108,'16'19'3651,"-1"34"-3334,-14-34-135,2 25-28,-3-32 162,0-7 3512,-3-8-3819,3-11-256,2-13-178,14-13-296,9 8 0,6-1 221,-5 8 0,3 2-871,5-5 1,0 4 356,13-1-1108,-16 12-1070,-4 2 3192,0-1 0,-15 7 0,0 0 0</inkml:trace>
  <inkml:trace contextRef="#ctx0" brushRef="#br0" timeOffset="26623">27199 3302 12731,'-4'3'3271,"-26"39"-3117,15 0-156,-1-4 1,3 5-2815,15 3 0,6-2 2754,1 9 754,4-22 0,1-6-244,-4-18 1308,6-7-1639,2-19 1,2-8-373,4-6 1,2-2-67,5-9 1,-1 0 367,-6 8 1,-3 3 2339,8-7-2247,-21 43 50,-1 5-207,-7 41-60,7-4 0,2 2 203,-1-14 0,1-1-694,2 11 1,2-6 695,6-18 1175,-10-15-57,23-32-1282,-6-8-29,-7 10 1,0-2-479,7-21 467,-8 11-808,-3 0 1,-2-1-2491,-1 2 3687,-1-22 0,-13 52 1,-5 6-1</inkml:trace>
  <inkml:trace contextRef="#ctx0" brushRef="#br0" timeOffset="27473">28025 3598 13768,'-27'-1'2928,"-28"0"-4580,-3 8 1479,6-1 16,-2 6 0,47-1 34,4 0 850,3 2-1743,44 10 565,-7-16 126,-7 0 0,1-3 362,8-14-541,-14-3 1271,15-24 96,-23 20-715,9-13-148,-26 26 1236,0 4-1794,-7 18 550,4-1-26,-3 11-75,9-8 25,12-2-2510,42-4 268,-2-5 819,-19-7 1,-2-2 512,12-8 628,-17-1 293,1-10 1,-1-3 1867,-3 2-1273,-1-1 0,-4 1 1161,-17 8-479,-3 3-47,-6-1 24,-16 2-1447,-1 8 168,-6 5 0,10 9 1357,9 2-1262,3 1 77,5 13 1,3 2-22,1 2 15,3 7 1,3-1 989,3-8-1202,9 14 0,0 4-326,-3 7-421,-1-17 1,-4-1 890,-14-7 260,-9-23 436,-21-8 0,-5-4-282,4-1-124,-7-3 0,3-4 259,21-6-1448,30-22 888,5 14-454,15 0 1,3 2 529,12 0-47,-7 5 0,7-1-291,-10 5 0,2-1 1,-2 1 458,2-1 0,0-1-86,-2 2 1,1-2 0,-8 0-182,-2-11 272,-7 1-771,-44-20 407,-11 30 86,-16-12-142,9 31 167,16 3 37,-5 28 62,15-13 3127,6 26-3041,16-26-123,9 5-25,3-8-1286,17-3 1,6-2-855,12-3-88,-11-1 1,0-4 2252,4-20 0,-33 8 0,2-6 0</inkml:trace>
  <inkml:trace contextRef="#ctx0" brushRef="#br0" timeOffset="27723">29104 3683 0,'1'9'1876,"0"-1"1230,-1-8-2507,0 0 291,17 31 665,-4-13-1676,14 21 1,3 4 112,-6-11 80,-3-3 1,-2-4 1520,-12-14-340,-6-9 5288,1-11-7280,8-8 370,2-4 237,9 0-56,-2 6-677,21-2-1420,-22 9-532,10-1 2817,-34 9 0,4 0 0,-6 0 0</inkml:trace>
  <inkml:trace contextRef="#ctx0" brushRef="#br0" timeOffset="28006">25696 3937 15862,'-2'-10'837,"1"2"-106,53 24-262,-7-9 0,14-1-870,-19-2 0,7 0 0,6 1 0,4 0 0,2 0 0,1 0 0,-1 0 0,-4 0 426,-1 0 1,-1-1 0,0 1-1,0-1 1,1 1 0,0 0 0,2-1-1,1 1-133,-5-1 0,2 0 1,1 0-1,1 0 0,1-1 1,-1 1-1,1 1 0,0-1 1,0 1-1,-1 1 60,1 0 0,1 0 1,2 1-1,-1 0 0,0 0 1,-1 1-1,-1 0 0,-1-1 1,-3 0-1,-2 0-15,9 2 1,-5-2 0,-2 1 0,0 0 0,3 1 0,8 2-695,-14-2 1,4 0 0,4 2 0,4 1 0,1 0 0,2 0-1,-1 1 1,1-1 0,-3 1 0,-1-2 0,-5 1 0,-3-2-1,-5-1 540,17 4 1,-8-1 0,-4-2-1,2 2 1,5 0 0,-5 0 0,8 1-1,4 2 1,0-1 0,-2 0 0,-7-1-1,-10-3 1,-12-2 0,10 3 0</inkml:trace>
  <inkml:trace contextRef="#ctx0" brushRef="#br0" timeOffset="29343">27686 5419 12440,'8'11'588,"26"-23"0,6-10-1689,-3-2 1079,-2 1 1,7-5-1,-5 3-1560,-11 6 1,-2 1 1315,8-8 0,-1-1-70,9-14-26,-15 0 0,3-9 0,-4 4 362,-5 2 0,-1 0 0,2-2 1,2-4 0,-6 6 347,-9-15 58,-7 25 417,-5-21-425,2 28-81,-4-12 13,6 32 20,0 1 67,1 4-918,3 4 3057,-2 10-2296,-3 4-47,-6 9 1520,-8 2-1645,-15 9 1,-2 2-2549,-3 2 2300,1-3 1,1-2-533,9-14-1964,3-2-113,4-5 2769,2-4 0,8-5 0,2-2 0</inkml:trace>
  <inkml:trace contextRef="#ctx0" brushRef="#br0" timeOffset="29491">28279 4657 14876,'5'6'1845,"-1"-1"-5120,42 27 3275,-15-13-300,5 4 1,1 0-2952,11 3 1557,2 1-1726,1-2 3464,-19-11 0,-2-1 0,1 1 0,3-1 0</inkml:trace>
  <inkml:trace contextRef="#ctx0" brushRef="#br0" timeOffset="31692">23834 5778 7552,'-42'-39'375,"0"1"0,0-1 0,8 5 1,0-1-1,1 0 0,6 4-74,1-2 1,5-4-40,2-5 1,1-9-1,1-1 1,4 6-76,1-2 1,4 1-206,-1-8 0,2-5 0,6 4 123,12-3 0,5 6-310,-2 11 1,3-2 218,4-2 1,3-4 0,5 2-29,0 10 1,4 2 0,1 0 0,-1 2-452,4-7 1,0 3 0,3-1 443,-2 6 1,2 1 0,1 0 0,2 4-76,1 5 1,3 2 0,-1 3 0,-1 0-310,7-2 0,-1 1 1,3 1 404,-4 0 0,3 0 0,3 0 0,9 2-43,-17 8 0,5 0 0,5 0 0,3 2 0,2-1 0,0 2 0,0 0 0,-3 0 0,-3 0 0,-6 1 72,5 0 1,-7 0 0,-2 1 0,0 1 0,4-1 0,7 2-71,-12 0 0,6-1 1,3 1-1,3 0 0,3 1 1,0-1-1,1 1 1,-1 1-1,-1-1 0,-3 2 1,-3 0-1,-4 1 1,-6 0 32,17 4 1,-10 2 0,-3 0-1,1 3 1,5 1 41,-4-1 1,2 0 0,3 2 0,1 1 0,1 1 0,-1 1 0,-1 2 0,-2 1-30,-2 1 0,-1 3 0,0 2 1,-1 1-1,0 0 0,-1 1 1,-1-2-1,-1 0-17,1-1 0,-1 0 1,-1-1-1,0 0 1,-1 1-1,-1 1 1,0 2-1,3 3 1,1 2 0,-1 1 0,-1 1 0,-2 0-1,-4-1 1,-6-2 37,10 16 0,-10-3 0,-2 2-79,-2 0 0,-3 1 0,-2 0 135,-4-2 0,-2 1 1,-5 3-157,-4-4 1,-2 2-1,-4 2 1,-6-1-61,-8 7 1,-8 1 0,-4 0-1,-1-1 242,4-12 1,-1 0 0,-1-1 0,-4-2-1,-2 0 134,-10 2 1,-4-1 0,-3-1-1,0-4 1,0-5-82,1-4 0,1-4 0,-1-3 0,-2-2-17,-2-1 0,-1-2 0,-1-3 1,2-1 101,-4-1 1,2-3 0,-11-2-229,18-3 0,-7-1 1,-5-1-1,-3 0 1,-2-1-1,0-1 0,2 1 1,3 0-1,4-1-251,-11 1 1,6-1 0,1 0 0,-2 0 0,-6-1 159,15 1 0,-5-1 0,-3 1 0,-1-1 1,-2 0-1,1 0 0,1-1 0,2 1 1,4-1-1,4 0-144,-10-1 0,5-1 1,3 0-1,1 0 0,-1 0-78,-2-1 1,0 1-1,1 0 1,-1-1-1,1 1-75,1-1 0,0 1 1,-1-1-1,2 0 1,-1 0-310,-9-1 0,0-1 0,0 1 0,-2-2 638,2 0 0,-4-1 1,0-1-1,4 1 1,6 1-1,2 1 1,6 1-1,-1-1 1,-10-2-1,1-1 1,0 1-1</inkml:trace>
  <inkml:trace contextRef="#ctx0" brushRef="#br0" timeOffset="32397">24490 6604 13586,'-23'25'559,"1"0"1,-1 6-560,-2-4 0,2 0-42,7 0-1293,6-1 1274,5-2 100,20 11-325,-2-17 42,17 5-215,9-23 296,-6-4 55,-2-3 1,2-1-3,2-1 1,-1 0 109,20-4-729,0 2 964,-39 14 56,-7 3 24,-5 5 593,-8 5-438,-20 13 1,-7 2-337,-6 3-461,0 0 1,-1-1 575,2-7 715,-3 7-911,14-12-364,-6 14 45,24-21 266,2 4 0,12-12 45,5-3 1260,14-1-1218,27-1-87,-7-3 261,-15 1 1,1-2-654,18-8-134,-12 1-244,8-4-3425,-13-13 1,-3-3 4194,6-4 0,-9 6 0,-3 2 0,-11 11 0</inkml:trace>
  <inkml:trace contextRef="#ctx0" brushRef="#br0" timeOffset="32576">25104 6773 8072,'7'9'2752,"-2"-2"-792,-5-7 936,0 0-1740,-26 43-853,7-14-1185,-1 4 1,-1 1 1005,-5 10-103,10-15 0,-1 3-260,-4 13 1,1 0-465,3-8 0,1-1 123,0 3 1,2-3-8301,2-1 8880,8-19 0,0-2 0,4-10 0</inkml:trace>
  <inkml:trace contextRef="#ctx0" brushRef="#br0" timeOffset="32997">25485 6964 13947,'-4'3'2248,"2"0"-2002,2-3 398,-45 20-22,23-6-471,-7-1 0,2 5-629,3 26-1794,15-19 2022,5 17 508,14-27-734,5-3-3,3-3 133,26-12 346,-20-3 0,19-12-73,-30-1 20,-2-2-208,-3-2 1169,-1-2-944,-4-24 248,-2 24-86,-3-14 54,0 33-10,0 2 150,1 2-186,10 0-285,-1 1 151,10-1 17,-1 1-17,4 0-135,13 1 429,10 21-159,-12-6-29,-3 19-28,-27 0-139,-6-6-71,-2 9-3744,-18 15 3876,8-20 0,-5 9 0,15-29 0</inkml:trace>
  <inkml:trace contextRef="#ctx0" brushRef="#br0" timeOffset="33173">25972 7027 13081,'3'11'2075,"0"-2"-1658,-3-9 222,0 0-278,-28 37-820,14-8 0,0 2-544,-5 0 0,0 1 366,5 3 1,3-4-4250,4-5 1495,2-4 3391,0-1 0,3-11 0,0-1 0</inkml:trace>
  <inkml:trace contextRef="#ctx0" brushRef="#br0" timeOffset="33408">26289 7027 9583,'4'7'3606,"0"-2"-1251,-4-5-2140,-56 35-218,31-15-86,-10 5 1,0 1-147,11 1-1534,-8 18 453,15-18 794,-5 11 522,16-21 0,3-9 0,1-1 0</inkml:trace>
  <inkml:trace contextRef="#ctx0" brushRef="#br0" timeOffset="33709">26226 7154 5365,'12'7'4125,"-7"27"-1794,-9-18-2376,-7 30 963,5-14-918,0-10 538,3-2-476,3-18 1761,0-1-1859,2-2-1389,28-21 1147,-8 7-39,24-17 317,-15 12-963,2 2 1541,0 2-139,-3 4 522,7 7-519,-20 6 496,2 16-728,-24 2-210,-3 12-17,-5-4-1271,-3 6 0,0 1-767,-2 3 780,3-5 1,0-1 1274,6-10 0,3-10 0,3-4 0</inkml:trace>
  <inkml:trace contextRef="#ctx0" brushRef="#br0" timeOffset="33842">26670 7557 14224,'4'7'3301,"-1"-2"-3388,-3-5 87,0 0 0,0 0 0</inkml:trace>
  <inkml:trace contextRef="#ctx0" brushRef="#br0" timeOffset="37597">22860 5673 12798,'39'-1'936,"-2"0"-814,-1-8 0,4-2-2093,1 2 1,1 1 2449,10-1 0,4 0-235,-13 2 1,2 0 0,1 1-46,3 0 1,2-1 0,9 1-175,-14 3 1,6 0 0,6 0 0,4 1 0,2-1 0,-1 1 0,-1 0 0,-3 0 0,-5 0 14,2 1 0,-5-1 0,-2 1 0,0 0 0,2 1 0,6-1-78,-4 0 0,4 1 0,3-1 0,2 0 0,2 1 0,-1-1 0,-1 1 0,-3 0 0,-3 1 0,-5 0 38,13 2 0,-6 1 0,-4 0 0,0 0 0,2 1-234,1 0 1,1 0 0,0 1 0,0 0 0,0 0 217,-2 0 0,-2 0 1,1 0-1,3 2 1,6 2-147,-17-2 0,4 1 0,3 1 0,2 1 0,2 1 0,0 0 0,0 0 0,-1-1 0,-3 1 0,-2-1 0,-5-1 55,10 2 0,-5-2 0,-3 1 0,0-1 1,2 2-1,6 1-115,-6-1 1,7 2-1,3 1 1,2 1-1,1 0 1,-1 0-1,-3 0 1,-4-1-1,-6-1 1,-7-1-403,13 6 0,-11-2 1,0 1-279,7 3 1,1 1 0,-9-1-81,-13-5 0,-7 0 982,-2 12 0,-11-15 0,-15-4 0</inkml:trace>
  <inkml:trace contextRef="#ctx0" brushRef="#br0" timeOffset="37810">23601 5778 16377,'36'-11'-566,"13"1"658,-15 8 1,11 0 0,9 0 0,5 1 0,3 0 0,-1 0 0,-3 0-1,-7 0-1130,5 0 1,-4 0 0,-2 0 0,2 1-1,7-1 1090,-12 0 0,3 1 0,3-1 0,2 0 0,2 1 0,0-1 1,1 1-1,-1 0 0,-2 0 0,-1 1-73,1 0 1,0 1-1,0 0 1,-1 0-1,0 0 1,-1 1 0,0 0-1,-1 0 1,-1-1 72,6 1 0,-1 0 0,-2 1 0,0-1 0,0 1 0,2 0 0,2 0-85,-3 0 0,0 0 1,1 0-1,1 0 0,1 0 1,2 2-1,1-1 1,2 2-1,3 1-103,-16-1 1,3 0-1,2 1 1,2 1-1,1 0 1,1 1 0,1 0-1,0 1 1,0-1-1,0 1 1,-1-1-1,-2 1 1,0-1 0,-3-1-1,-2 1 1,-2-2-203,12 3 1,-5-1 0,-2 0-1,-2-1 1,-1 1 0,1-1-1,2 1 1,2 1 0,4 0 82,-8-1 1,3 1-1,3 0 1,2 1-1,2 0 1,2 0-1,-1 1 1,1 0-1,-2-1 1,-1 0 0,-1 1-1,-4-2 1,-3 0-1,-3 0 1,-6-1-205,16 3 0,-8 0 0,-4-1 0,-2-1 0,0 1 1,2 0 458,4 1 0,1 1 0,1 0 0,-1-1 0,-5 0 0,-4-2 0,7 2 0,-7-2 0,0 1 0,0-1 0,-1 1 0,1-1 0</inkml:trace>
  <inkml:trace contextRef="#ctx0" brushRef="#br0" timeOffset="43696">24533 5652 7768,'50'-2'61,"0"0"1,-1 1 0,1-1-1,0 1 1,1-1 0,1 1-1,0 0 1,0 0 0,-1 1 4,-4 0 0,-3 0 0,1 1 0,4 1 0,8 1 11,-11 0 1,4 2-1,6 0 1,3 1-1,3 1 1,1 0-1,2 0 1,0 1-1,0-1 1,-3 1-1,-1-1 1,-4 0 0,-4-1-89,7 2 0,-5-2 0,-2 1 0,-2 0 1,0 0-1,2 0 0,3 1 0,5 0 8,-10 0 0,4-1 0,3 1 1,2 1-1,2 0 0,1 0 0,0 0 1,0 0-1,-1 0 0,-1 0 0,-3 1 1,-3-1-1,-3-1 0,-5 1-38,17 3 1,-8-1-1,-4 1 1,-1 0-1,1 0 1,4 1-129,-5-1 1,3 1 0,1 1-1,0 0 1,0 0 0,0 0-1,-3 0 1,-1-1-22,1 0 0,-2 0 0,-2 0 0,1 0 0,1 1 0,4 1 190,-2-1 0,4 2 0,3 1 0,2 1 0,-1 0 0,-1-1 0,-4-1 0,-5-1 0,-6-2 0,15 5 0,-10-4 0,3 2 0,4 2 0,0-1 0,0 1 0,1-1 0</inkml:trace>
  <inkml:trace contextRef="#ctx0" brushRef="#br0" timeOffset="45643">27242 6604 6691,'10'8'202,"-1"-1"-1342,-9-7 1140,0 0 0,0 0 0</inkml:trace>
  <inkml:trace contextRef="#ctx0" brushRef="#br0" timeOffset="46950">27390 6583 11082,'6'1'1713,"0"1"-908,-6-2 1810,0 0-2358,-3 8 191,-4 5 15,-19 31 1,-5 7-464,14-24 0,0 0-722,-5 9 0,-3 4 0,4-6 716,-7 11-2,5-6-96,7-7-61,4-7-630,5-1 980,4-14-255,11-11-79,3-13 60,9-14-218,4-6 1,6-8 0,-4 4 262,-4 8 1,0 0 284,7-11 1,4-4-1,-5 6-339,7-5 87,0 4 11,-4 5 233,9-2-368,-22 23 421,4 4 78,-21 26-84,-2 8-129,-3 7-167,-6 21 1,-1 1 15,2-3-18,-1 5 0,1-5-55,8-31 1255,1 0-919,15-22-263,-2-5-3,15-13-103,11-20 106,-7 6 5,-3 7 1,6-5 0,-5 5 64,5-5-119,2-2 0,-6 13 231,-26 27 236,-10 30 1,-6 11-506,4-14 0,0 0-334,-6 20 0,1 0 35,0 1-188,6-21-6432,-1 22 7006,4-27 0,-1 11 0,3-33 0</inkml:trace>
  <inkml:trace contextRef="#ctx0" brushRef="#br0" timeOffset="49346">25908 12510 14551,'46'4'836,"0"1"1,-10-1-1,1 0-527,6-1 0,5-1 0,-2 1-2054,11 0 0,0 1 1923,-12-1 0,1 0 0,1 0-58,5 1 1,2 1 0,1 0-42,-12-1 0,0-1 0,3 2 0,8 2 8,-10-1 0,5 2 0,5 1 0,3 0 0,3 1 0,0 0 0,1 1 1,-1 0-1,-2-1 0,-3 0-341,3 1 0,-3 0 0,0 0 0,-2 0 0,2 0 0,0 0 0,4 2 1,2-1 220,-9-1 1,2 0 0,2 1-1,2 0 1,2 0 0,0 1-1,0 0 1,0-1 0,0 1 0,-1 0-1,-2 0 1,-2-1 0,-2 1-59,7 1 1,-3 0 0,-1 1-1,-2-1 1,0 0 0,0 0-1,0 1 1,1 0 0,2 1-144,-4-2 0,2 1 1,1 1-1,1 1 0,1-1 1,-1 0-1,-1 1 0,-2-1 1,-1-1-1,-3-1 0,-2 0-159,9 2 0,-4-1 1,-3 0-1,-1-1 1,1 0-1,1 1 231,1 0 0,3 2 1,3 0-1,-3-1 1,-4-1-1,-7-2 1,-10-3-1268,20 3 160,-23-6 270,-18-4 999,-60-18 0,62 19 0,-30-10 0</inkml:trace>
  <inkml:trace contextRef="#ctx0" brushRef="#br0" timeOffset="49698">24680 14457 10732,'46'2'1274,"-1"1"0,1-1 0,-1 1 0,12 1 0,5 0-1039,-12-1 0,8-1 0,6-1 1,1 1-1,-2 1 0,-6-1-1289,-3 1 0,-7 0 0,4 1 0,11 2 1119,-21-1 0,5 1 1,5 1-1,4 1 0,4 0 1,2 1-1,2 1 0,0 0 1,1 0-1,-1 0 0,-1 0 1,-3-1-1,-2 1 0,-4-2 1,-5 0-311,16 3 0,-6-2 1,-5 1-1,0-1 1,0 1-1,4 0 1,6 2 221,-13-3 0,4 0 0,2 2 0,4-1 1,1 1-1,1 1 0,1-1 0,-1 1 0,0-1 1,-1 1-1,-2-1 0,-2 1 0,-3-1 1,-5-1-260,17 5 1,-4 0-1,-4-1 1,-2 1-1,-1-1 1,-2 0-1,0-1 122,-2 0 1,-2-1-1,-2 0 1,1 0-1,0 1 1,1-1-185,0 1 0,1 0 1,1 0-1,0 1 1,1 0-1,0-1 0,0 1 344,6 1 0,2 1 0,2 0 0,-1 0 0,-2 0 0,-5-2 0,-6-1 0,11 2 0,-9-2 0,5 2 0,0-1 0,0 0 0,-1 1 0,1-1 0,0 0 0</inkml:trace>
  <inkml:trace contextRef="#ctx0" brushRef="#br0" timeOffset="62706">20172 1334 8573,'3'0'4345,"-1"1"-2832,-2-1-1647,-4 11 576,-6 13-226,-4 9-100,1-5 0,-5 6-2170,-9 8 1,-7 5-1,4-4 2054,5-6 0,1 0 0,-4 2 0,-3 3 0,9-14 0,13-18 0</inkml:trace>
  <inkml:trace contextRef="#ctx0" brushRef="#br0" timeOffset="62870">20108 1545 13123,'12'1'-317,"-2"-1"317,-10 0 62,0 0-5582,51 32 4319,-25-21-591,15 8 0,2-3 1638,-7-16 154,8-3 0,-27-1 0,-6 1 0</inkml:trace>
  <inkml:trace contextRef="#ctx0" brushRef="#br0" timeOffset="63149">20595 1312 6076,'14'-5'4419,"-3"1"-2705,-11 4-1022,0 0-2984,-13 89 2222,7-52-147,0 1 1,0 7 0,1-8-170,0-4-162,1 7 499,2-15-430,1-4-627,0 10 989,0-16 117,0 7 92,1-20 3521,0 0-2692,32-7 133,-12 0-1194,12-4 0,1-1-160,5-6-2996,5-6 0,2-2 1999,2-5 1297,-4-2 0,-4 1 0,-16 10 0,1-6 0</inkml:trace>
  <inkml:trace contextRef="#ctx0" brushRef="#br0" timeOffset="63404">21061 1228 6702,'3'1'1944,"0"0"604,-3-1-2064,-18 34-332,8-12 717,-14 30-1093,14-15 0,4 1-232,4 2 353,-1-6 0,4-3-239,10-16 1678,-1-11-1426,1-2-1489,21-31 1044,-10 0 398,10-16-272,-20 1-56,-8 19 465,-13-7 0,-2 1 0,6 11 0,-17-20 0</inkml:trace>
  <inkml:trace contextRef="#ctx0" brushRef="#br0" timeOffset="63701">21315 1164 11504,'21'5'944,"-4"-1"-185,-17-4-28,0 0-238,6 42-216,-4-17-775,2 21 0,-1 4-20,-4 8 203,1-24 0,0 1-3177,-2 24 4668,13-45-17,-5 3-217,8-32-116,-8-2-277,0-1 30,1-1 1285,14-15-1766,5 4-98,5-4-78,-1 11-152,-10 9-109,-2 3 339,-6 1 0,-5 5 0,-5 0 0</inkml:trace>
  <inkml:trace contextRef="#ctx0" brushRef="#br0" timeOffset="63850">21336 1566 11770,'8'3'264,"-2"-2"-91,-6-1-3048,100-23 2875,-63 16 0,18-5 0,-6 1 0,-37 10 0</inkml:trace>
  <inkml:trace contextRef="#ctx0" brushRef="#br0" timeOffset="64069">21188 1820 13212,'0'11'1026,"0"-3"-1152,0-8 736,130-7-576,-86 9-940,2-3 0,8-1 1,-15 4 1056,-21 10 560,-25 35-2396,-5-19-315,-10 19-3424,6-34 5424,11-12 0,2 0 0,2-4 0</inkml:trace>
  <inkml:trace contextRef="#ctx0" brushRef="#br0" timeOffset="64315">21823 1397 5363,'4'10'2394,"-1"-2"137,-3-8-2704,0 0 94,44 0-282,-11 1 0,2 3 254,3 1 1,0 1 354,-2 0 1,-6 3-224,-9 12 1156,-16-3-1052,-12 11 0,-5 2-1958,-8 8 1947,4-8 0,0-1-118,-8-4 0,16-17 0,0-2 0</inkml:trace>
  <inkml:trace contextRef="#ctx0" brushRef="#br0" timeOffset="64649">22373 1376 11832,'9'1'1095,"-2"0"-319,-7-1 714,-5 65-1535,1-20-643,0-3 0,1 0 677,0 0 94,2-13-1357,8-12 1184,-1-9 73,8-16-146,1-11 307,2-5 891,2-4-720,-1 3 0,1 0 7,3-4 28,11-11-81,-23 29-40,-3 7-139,-4 4 635,1 28 0,-2 12-741,0-5-928,0 8 1,-1 0 713,-1-9-1071,0 5-6688,1-8 7989,2-10 0,-2-9 0,1-15 0</inkml:trace>
  <inkml:trace contextRef="#ctx0" brushRef="#br0" timeOffset="64803">22924 1312 4223,'8'3'2288,"-1"-1"-71,-7-2-1682,-17 39 1170,4-1-2802,1 10 1,1 3 281,2 0 815,7-15 0,2-5 0,1-18 0,1-2 0</inkml:trace>
  <inkml:trace contextRef="#ctx0" brushRef="#br0" timeOffset="65067">23220 1334 12473,'9'4'1463,"-2"0"-176,-28 46-1116,9-22-3082,-10 20 0,0 2 2645,3-11-52,0-3 0,-1-3 1377,-1-7-1726,-17 7 602,15-22 1413,-17-37-1357,31 7-234,-1-31-2,26 24 201,7-2-530,8 4 0,2-1 56,13-6-87,-8 7 0,1 2-1421,6 0 847,0 2 1179,-15 9 0,-3 0 0,0 0 0,5 0 0</inkml:trace>
  <inkml:trace contextRef="#ctx0" brushRef="#br0" timeOffset="65302">23516 1334 6703,'10'19'4311,"-2"-3"-3384,-17 20-5954,2-13 5506,-5 14 0,-1 4-504,-3 4 98,-3 9-572,11-21 801,6-15-1108,2-4 1568,24-13-12,-13-5 309,21-12 2892,-10-10-4139,6 3 1,3 1-39,-3 4 1,2 1-76,4-4 0,1 4-1419,20 5 1227,-33 20 1,4-12 0,-17 8 0</inkml:trace>
  <inkml:trace contextRef="#ctx0" brushRef="#br0" timeOffset="65602">23410 1778 3635,'7'7'2672,"-2"-1"-7,-5-6-2575,44-6-224,-14 2 93,3-1 0,2 1 1450,9-2-1566,-12 5 1,-1 2-214,3 1 1059,5 13-401,-44 0 3580,-29 20-3307,1-12 0,-7 1 0,4-2-559,6-2 1,0 0-3,-23 11 0,10-4-42,36-20 42,3-3 580,16-2-289,0-1 132,32-4-423,-8 0-200,-1-1 0,5-2 200,8-3 0,-1 0 0,11-2 0,-25 4 0,0 1 0</inkml:trace>
  <inkml:trace contextRef="#ctx0" brushRef="#br0" timeOffset="65870">19643 2371 9409,'-8'-7'-823,"41"-2"963,11 4 252,-11 2 1,14-1-1,10 0 1,7-1 0,3 0-1,2 1 1,-2-1 0,-5 1-1,-8 0-309,5 1 1,-8-1-1,-1 1 1,4 0-1,10 0-65,-20 0 0,6 1 0,4-1 1,3 0-1,3 0 0,1 0 1,2 0-1,0 0 0,-1 1 1,-1-1-1,-2 1 0,-3-1 1,-4 1-1,-4 1-25,17-1 0,-9 1 0,-3 0 0,0 1 0,5 0 0,9 0-205,-20 0 0,4 0 0,3 1 0,3-1 0,3 1 0,1 0 0,2 0 0,1 0 0,0 0 0,0 0 0,0 0 0,-2 0 0,-1 0 0,-3 0 0,-2 0 0,-4-1-490,9 1 1,-4 0 0,-2 0 0,-1 0 0,-2 0 0,0 0 0,0 0 0,2-1 0,1 2 0,3-1 509,-3 0 1,2 0 0,2 1-1,2-1 1,0 0 0,1 1-1,0 0 1,-2-1 0,0 1-1,-3-1 1,-2 0 0,-2 1 0,-5-1 191,19 0 0,-3 1 0,-3-1 0,-5 0 0,-6 0 0,-6 0 0,9 1 0,-8-1 0,-5-1 0,1 1 0</inkml:trace>
  <inkml:trace contextRef="#ctx0" brushRef="#br0" timeOffset="87607">4360 6625 10030,'7'5'-971,"36"-13"478,-8-2-352,0 1 0,8-2 0,-2 1 845,5 0 0,2 0 60,-5 1 1,3-1 0,9 1 133,-11 2 1,6-1 0,5 1 0,2 0 0,0-1 0,-3 2 0,-5-1-617,8 0 1,-4 1 0,0-1 0,6 0 433,-13 2 1,4-1-1,4-1 1,1 1 0,0 0-1,0 0 1,-3 0-1,-2 2-145,3-1 0,-3 1 0,-1 1 1,0 0-1,0 0 0,1 0-40,2 1 0,-1-1 1,1 1-1,1-1 1,3 1-1,3 0-243,-8 1 0,3-1 0,3 1 0,2 0 0,1-1 0,1 1 0,-2 0 0,-2 0 0,-2 0 1,-3 0 415,9 1 0,-4-1 0,-2 0 0,-1 1 0,1-1 0,2 1 0,3 0 0,3 0 0,3 0 0,-2 1 0,-2-1 0,-6 0 0,-8 1 0,6 0 0,-9 0 0,-4 0 0,3 1 0,-6-1 0,11 0 0</inkml:trace>
  <inkml:trace contextRef="#ctx0" brushRef="#br0" timeOffset="100264">16108 5525 7075,'2'9'4634,"0"-1"-4245,-2-8 163,-37 14-42,8 10 0,-1 5-543,-4-3 1,0 1-485,0 9 1,5-1 376,0 9 197,10-15-2580,0 5 1,1-1 1108,1-2 1414,1-1 0,4-5 0,10-19 0,1-3 0</inkml:trace>
  <inkml:trace contextRef="#ctx0" brushRef="#br0" timeOffset="100410">15917 5779 11373,'9'-3'2243,"-2"1"-2223,-7 2-20,0 0-3658,92 17 2118,-55-12-80,17 4 0,0-3 1620,-14-15 0,-21 5 0,4-5 0</inkml:trace>
  <inkml:trace contextRef="#ctx0" brushRef="#br0" timeOffset="100547">16362 5609 6865,'17'-4'5628,"-2"1"-4264,-15 3-1112,0 0-252,-15 33-89,6-7-21,-11 29-2353,9-9 0,2 1 2463,-3 8 0,4-14 0,1-5 0,3-17 0</inkml:trace>
  <inkml:trace contextRef="#ctx0" brushRef="#br0" timeOffset="101297">16002 6033 3304,'7'17'1784,"-2"-4"1101,-5-13-2364,0 0-99,-9 35-262,4-14-212,-2 18 0,1 3-379,5-7 53,2 15 1193,7-32-852,-2-14 1180,12-19-1134,-4-8 3484,6-10-3379,-5 1-58,0 11 280,10 0 0,3 1-333,-2 4 74,5-1 0,-3 7 164,-12 23 445,-15 44-518,-5-22-83,-5-3 1,-2-3 54,-1-11-132,2-5 28,5-2 264,35-4-216,12-12-473,-3 0 0,2-3 85,-11 0 0,1-3 304,9-6 0,5-5 0,-9 3 0,2 1 0,1-4 0,0 0 0</inkml:trace>
  <inkml:trace contextRef="#ctx0" brushRef="#br0" timeOffset="102796">16574 5842 12076,'2'5'579,"0"-1"-360,-2-4 114,40-7-224,-1 4-181,-9 0 1,1-1-13,14 3 84,-17 4 2353,-17 35-1981,-13-17-114,-16 28-110,-8-26-92,1-2-56,1 0-369,1 14-49,17-12 88,14 8 179,14-21-37,12-7-229,10-20 0,1-7 411,1 2-131,-12 1 1,4-4 0,-7 4 209,0-7 357,2-1 0,-2 2-422,-11 9 152,16-13 125,-35 35 18,-1 3-54,-1 7-188,-10 22 1,-4 5-266,4-4-370,-5 10 0,2-4-286,9-18-504,3 2 1364,18-9 0,-10-9 0,9 0 0</inkml:trace>
  <inkml:trace contextRef="#ctx0" brushRef="#br0" timeOffset="103328">17272 5800 13852,'-3'-4'2461,"0"1"-2576,42 0 36,-16 3-295,21 5 1,1 4 356,-19 2 17,20 17 115,-48-11 95,-15 12-1926,-14 0 1,-3 0-421,-1 5 2136,1-5 0,5-6 0,24-17 0,1-1 0</inkml:trace>
  <inkml:trace contextRef="#ctx0" brushRef="#br0" timeOffset="103795">17378 5990 7862,'12'3'4200,"-2"0"-3873,-10-3 1138,19 51-1554,-11-18 30,2-1 0,0 1-1958,1 12 2017,-7-30 580,5 8-126,-6-26 232,13-16-646,5-4 139,18-18-115,-8 11-19,4 0 480,-3 5 0,-1 1-301,-2 2-156,0 1 1,-5 3-66,-18 15 280,-11 43-194,-1-19 29,-8 33 22,4-32 11,0-2-28,1-3-470,0 14-98,9-17-611,9 10 390,7-22-57,9-1 714,8-5 1,0-1 378,-2 3-153,1-4 0,-3 4 223,-18 6-9,-4 4-56,-4 3 712,-36 33-1390,13-19-614,-9 3 0,-2 1-5386,-4-2 6303,-2-1 0,18-10 0,9-10 0</inkml:trace>
  <inkml:trace contextRef="#ctx0" brushRef="#br0" timeOffset="104044">15684 6604 16439,'6'-7'533,"23"0"0,23 0 0,13 2 0,4 0 0,-9 0-1595,-11 0 1,-2 2-1,0-1 1,2 1 0,4-1 1080,1-1 1,5 1-1,2-1 1,2 0 0,-1 0-1,-2 0 1,-2 1-52,-5 0 0,-4 1 0,-1-1 0,1 1 0,3 0 0,6 1 32,-11 0 0,6 2 0,4-1 0,2 1 0,2 0 0,1 0 0,0 0 0,-2 0 0,-2 1 0,-3-1 0,-5 0 0,-5-1 0,9 1 0,-7-1 0,-4 0 0,2 0 0,8 1 0,1 0 0,0 1 0,0-1 0,0 1 0,0-1 0,0 1 0,0-1 0,1 1 0,-1-1 0,0 1 0</inkml:trace>
  <inkml:trace contextRef="#ctx0" brushRef="#br0" timeOffset="104495">18500 5778 9529,'-4'-12'1075,"1"3"1023,3 9-2157,0 0-2539,75-10 702,-41 11-105,17-2 1,-5 5 2000,-27 15 0,-1-5 0,-19-1 0</inkml:trace>
  <inkml:trace contextRef="#ctx0" brushRef="#br0" timeOffset="105067">18436 5927 12459,'-19'3'4206,"4"-1"-4206,64 6-193,-16-6-197,10 1 0,11 0 0,-8 0 43,4-2-122,1 0 0,-8 2 469,-35 1 177,-4 3 120,-11 0 57,-45 21-86,10-7-255,9-6 0,2 0-13,2-1-79,18-8-19,5-1 77,21-1-229,10-7 35,10 0-34,14-12-715,0 3 964,-16 6 89,-4 7 254,-44 20-189,-2-1 133,-22 13 0,-3 2-287,8-5-817,-2 0 0,5-2 727,22-15-126,5-3-16,3-2-1947,47-14 1487,-20-1 492,5-2 0,2-1 418,9-10 272,-11 6 1243,14 5-1345,-31 13-80,-2 11 1883,-30 17-1942,0-5 73,-5 5 0,1-1-252,3-4-25,-10 15 22,27-32-67,3-3-98,11-3-469,20-14 0,5-4 567,6 0-120,-1-2 1,0-2 407,6-6-109,-14 7 17,7-4-882,-5 1-224,-18 9-1129,6-7 2039,-18 5 0,-3 7 0,-1-2 0</inkml:trace>
  <inkml:trace contextRef="#ctx0" brushRef="#br0" timeOffset="105945">19071 5969 14187,'-20'3'2436,"5"-1"-1948,15-2 122,0 0-1178,98-11 416,-55 8 17,-1-1 1,7 0 0,-8 4-333,0 13 565,-20 38-98,-18-20-104,-26 21-170,1-36-200,-2-2-346,0-2-5847,-27 4 6465,29-8 1806,-17 3-164,35-10 3925,6 11-4827,2-4-186,5 8-130,1-5-74,5 0-33,3-1-632,27-8 1,6-5 135,2-3-123,3 0 1,0-5 272,-21-2 0,-4-2-2,17-8 122,-3-5 1,-2 0 539,-13 8-119,15-16-35,-43 34-88,-3 4 771,-15 37-952,9-19 108,-10 27 647,15-33-422,7 3-1338,36-7 0,13-4 999,3 3-35,-15-6 1,6-1 0,-5-2-407,-7-1 1,-2-2 197,2 1 1,1-1-98,-3 1 0,4-1 340,7-3 0,6-1 0,-8 1 0,13-1 0,-7-1 0,1 0 0</inkml:trace>
  <inkml:trace contextRef="#ctx0" brushRef="#br0" timeOffset="106566">16383 6900 14571,'17'5'1424,"19"-16"0,2-4-1531,-4 3-137,12 0 1,11 0-1,-8 7 239,2 19 65,-2-7 0,-9 5 170,-33 23-62,-17-6-856,-21 10 1,-6 1-758,5-3-415,-4 0 1,3-4 1859,20-18 0,7-7 0,2-3 0</inkml:trace>
  <inkml:trace contextRef="#ctx0" brushRef="#br0" timeOffset="106734">17039 6879 15459,'47'-12'1879,"-9"2"-446,-61 43-1691,6 12 1,0 4-82,1-14 0,1-1-1513,-3 20 0,5-4-181,9-21-1482,2-3 3664,0-1 1,1-12 0,1-2 0</inkml:trace>
  <inkml:trace contextRef="#ctx0" brushRef="#br0" timeOffset="107297">17272 6964 16542,'-3'-4'1616,"51"-8"-2285,-17 6-273,12-1 0,11-2 0,-8 2 942,-3 1 412,8-2 0,-17 5 206,-41 8 594,-39 23 1,-9 7-1067,10-5-474,10-7 1,-5 4 0,9-4 366,9-2-39,6-1-70,6-3-82,20 9 40,1-15-53,18 5-62,-3-20-25,4-5-60,19-18 0,2-5 346,-9 7-158,6-5 1,-8 3 213,-30 19 984,-5 4-556,-22 39-518,6-14-36,-16 29 30,14-26 6,2-2-6,3-5-1564,6-1 1393,7-12-192,8-3-228,6-12 601,21-13 291,7-1 0,2 1-180,-21 9 0,1 1 36,17-8 0,-5 5 465,-24 16-123,-8 5 1240,-20 36-1733,0-18-476,-4 7 0,-2-1-2276,-8 1 2752,-18 11 0,22-20 0,-4-2 0</inkml:trace>
  <inkml:trace contextRef="#ctx0" brushRef="#br0" timeOffset="107497">16277 7556 17536,'-6'-8'938,"1"1"-938,41 1 408,0 1 0,14-2 1,6 0-1,1-1 0,-7 2-2143,5-1 0,-3 0 0,8 0 1711,-10 0 1,8 0 0,5 0 0,1-1 0,-1 1 0,-5 1 0,-6 0-91,-4 1 1,-6 1-1,1 1 1,6-1 113,-3 1 0,8-1 0,4 1 0,2-1 0,-1 1 0,-2 0 0,-6 0 0,-8 0 0,8 0 0,-9 1 0,4-1 0,6 1 0,0 0 0,0 0 0,0 0 0,0 0 0</inkml:trace>
  <inkml:trace contextRef="#ctx0" brushRef="#br0" timeOffset="108498">18415 6858 16542,'13'14'1655,"46"-12"-1176,-15-10-1041,-6 3 1,16-2-1,10 0 1,6 0 0,-1-1-1,-4 1 1,-9 2 488,-4 0 0,-7 0 0,1 1 1,9-1-161,-6 1 0,8-1 0,5 0 0,4-1 0,0 1 0,-1 0 0,-3 1 0,-5 0 0,-9 1-87,5 1 0,-9 0 0,-1 2 0,5-1 271,10 0 0,11 1 0,3-1 1,-6 1-1,-13 0 0,-23-1 0,-20-1 1,31 2-1</inkml:trace>
  <inkml:trace contextRef="#ctx0" brushRef="#br0" timeOffset="108845">18500 7408 17304,'58'8'742,"0"-5"-742,-3-6 0,5-1 161,-23 1 1,1-1-1,10 1-1011,-6 1 1,9-1 0,6 1 0,4 0 0,3 0 0,0 0 0,0 0 0,-4 0 0,-5 0 242,7 1 1,-5-1 0,-1 1-1,0 0 1,3-1 0,5 1 627,-13 0 0,5 0 1,3 0-1,3 0 1,0-1-1,1 1 0,-2 0 1,-2 0-1,-4 1 1,-4-1-1,-7 1 0,17-1 1,-9 1-1,-5 1 1,-1-1-1,-1 1 1,0-1-1,0 1 0</inkml:trace>
  <inkml:trace contextRef="#ctx0" brushRef="#br0" timeOffset="118300">3217 2455 5071,'-51'2'79,"1"1"1,-1-1 0,1 0 0,-1 0 0,-11 0 0,0 0 0,2-1 0,4-1-143,2-1 1,4-2 0,-1 0 62,6 1 0,0-1 0,-2 0 0,1-1 335,-1 2 1,0-1 0,-2-1 0,-7-3-79,7 0 1,-5-2 0,-5-1 0,-3-1 0,-2-2 0,1 0 0,2 0 0,3 0 0,5-1-173,0-1 0,4-1 1,2 0-1,1-1 1,-2 0-1,-4-1-52,4 3 0,-6 0 0,-2-1 0,-2 1 0,1-2 0,2 0 0,4 0 0,5-2 0,8 0 231,-17-19 1,13-3-1,9 0-260,4-7 0,9-2 543,2 1 1,13-7-683,17 16 1,10-6 0,7-3-1,4-1 1,3 1 0,-1 5-50,-1 5 0,2 3 0,3 2 0,1 1 0,1-2 0,1-2 177,-3 2 0,1-3 0,1-2 0,1 1 0,1-1 0,1 3 0,0 2 0,0 3 7,3 3 0,0 2 0,1 3 0,0 2 0,2 1 0,0 0 0,1 1 3,-2 2 0,-1 0 0,1 0 0,1 1 1,2 2-1,2 2 0,3 2 0,5 2-99,-14 4 0,4 2 1,3 2-1,3 1 1,1 1-1,3 1 1,0 1-1,1 1 1,1 0-1,0 1 1,-2 0-1,0 1 1,-1-1-1,-2 1 1,-3-1-1,-3 0 8,7 1 1,-4 0-1,-1 0 1,-2 0-1,-1 1 1,0 0-1,0 1 1,0 0-1,1 1 1,2 1-1,2 0 18,-4 0 0,3-1 0,2 0 0,3 0 0,0 1 0,2 0 0,-1 1 0,-1 0 0,-1 2 1,-3 1-1,-2 1 0,-4 2 0,-5 1 0,-5 2 0,-6 3 29,11 16 1,-8 5 0,-7 3 0,-7 3 0,-6 0 0,-5 1 151,-7 1 1,-9 2 0,-5 1-1,-4 0 1,0-1 0,2-1 5,2 2 1,1-2-1,-2 0 1,-3 0 0,-8 0 33,-1-8 0,-6 2 0,-4 1 0,-3 0 1,-1-1-1,-1-2 0,2-4 0,1-5-74,-4 1 1,1-6 0,0-2 0,-1-2 0,-3 3-78,-3 2 0,-2 0 0,-1 2 0,-1-2 0,0-1 0,2-3-57,2-2 1,3-2-1,-1-2 1,-3 0 0,-8 3 56,9-7 0,-7 2 0,-4 1 0,-4 1 0,-3 0 0,0 0 0,-1 0 0,1-1 0,2 0 0,4-1 0,5-2 0,5-1 0,-8 4 0,7-3 0,4-1 0,-3 1 0,-7 2 0,-1-2 0,-1-1 0,1 1 0,-1 0 0,1 0 0,0 0 0,-1 0 0,1 0 0,-1 0 0,1-1 0</inkml:trace>
  <inkml:trace contextRef="#ctx0" brushRef="#br0" timeOffset="146392">12446 1651 15251,'7'3'787,"-1"0"493,-6-3-1280,45-26-951,-15 11 553,15-7 0,2 0-943,2 3 914,-17 7 0,1 1 492,4 2 0,-4 2 0,-4 0 1,16-2-1</inkml:trace>
  <inkml:trace contextRef="#ctx0" brushRef="#br0" timeOffset="147042">12510 1842 10410,'-3'19'3786,"0"-3"-3212,3-16-350,0 0-1688,107-38 950,-60 18 311,-6 5 1,6-3 0,-6 2-540,4-7 166,-18 11 576,-4 2 1077,-34 20-923,-3 3-36,-21 14 144,11-5 0,-1 0-624,-15 14 416,15-13 1,-1 1-130,5 2 1,2-1-33,1 0 407,5 15-345,22-35-36,10 1-224,19-18 0,4-6 310,0 4 183,7-6 1,-3 1-108,-21 9 154,1 2 575,-16 22-687,-5 0-123,-2 8-25,-5-7-65,1-6-173,0-3-1138,7-3 1421,11-11-339,14-13 128,0-5 191,4-8 238,-2-7 0,-1 0-31,-1 3-263,0-2 1,-3 5 307,-16 22-313,-2 4 22,-5 5 700,0 25-182,-7 11-291,-1 12-62,-6 0-48,0-12-78,0-3-1109,2 14 1047,6-24-853,8 9 569,3-29-7,8-4 116,8-20 1,2-6 297,0 2-270,1-4 1,-1 0 205,-11 10-215,0 0-446,-3 2-150,9-12 1,-19 26 0,4-5-1</inkml:trace>
  <inkml:trace contextRef="#ctx0" brushRef="#br0" timeOffset="147325">13589 1630 12028,'-1'6'1798,"0"0"-1151,1-6-1103,-7 29 204,6-17-56,-3 22-51,8-25-395,5-3 547,0-2 101,17-9 111,-13-2 71,11-6 114,-15-3-44,-2 4 53,-2-3-224,-3-2-348,-4 9-61,-1-5-467,-3 10-919,-1-1 1820,-2-1 0,4 2 0,0 0 0</inkml:trace>
  <inkml:trace contextRef="#ctx0" brushRef="#br0" timeOffset="147559">13970 1503 11020,'9'8'2372,"-2"-1"-1205,-8 21 1,-4 7-1193,0 13-731,0 3 1,0 1 452,-2 3-145,3-5-727,-1-19 0,0-2 85,0 2-503,-5 17 1664,8-35 0,0-7 1,2-1-1</inkml:trace>
  <inkml:trace contextRef="#ctx0" brushRef="#br0" timeOffset="148007">14245 1524 12722,'9'3'1426,"-2"-1"-1121,-7-2 1695,-14 40-2000,5-17-45,-10 33-17,11-28 29,3-4-491,6 14 303,3-20-171,9 8 207,-3-24-59,6-3-33,-1-3-1109,33-26 1134,-12 5 148,-11 7 0,1-1-596,4-5-361,-7 4 896,-8 6 19,-1 1 20,-13 11-411,0 1-375,-1 0 0,1 0 0</inkml:trace>
  <inkml:trace contextRef="#ctx0" brushRef="#br0" timeOffset="148459">14436 1587 11308,'-3'-6'516,"0"2"-2045,3 4 2694,48-18-4818,-31 11 4314,37-14 686,-43 15-876,5-2-463,-3 1-577,11-4 390,-14 7 70,5-1 3411,-11 5-3302,-1 0 93,0 1 276,2 7-206,-2 1-62,1 7-56,-3-6-45,0 1-1084,-1 5 549,0-6 288,0 3 12,0-9 53,0-2 65,0-1-1113,-3-1-83,0 1 1313,-4-4 0,3 2 0,0-2 0</inkml:trace>
  <inkml:trace contextRef="#ctx0" brushRef="#br0" timeOffset="148843">14160 1418 4500,'-7'-12'1849,"1"3"996,6 9-2302,0 0-1770,94-7 869,-60 5 426,20-2 1,-3 1-495,-33 5 1108,-4 1-682,-6 1 3061,-3 2-2265,-10 12-679,-4-6-117,-8 11-53,-2-9-281,-2 1-226,0-1-26,-16 19 1,22-20-1,-10 12 1</inkml:trace>
  <inkml:trace contextRef="#ctx0" brushRef="#br0" timeOffset="149210">14774 1482 8217,'15'0'5481,"-4"1"-5050,-11-1 1823,0 0-2114,4 35-129,-4-14-11,0 10 0,0 1-160,-3-1-1358,0 3 0,0-1 160,1-7-851,-2 16 2209,4-36 0,0-3 0,0-1 0</inkml:trace>
  <inkml:trace contextRef="#ctx0" brushRef="#br0" timeOffset="150207">14986 1312 8072,'9'4'5054,"-2"-1"-4872,-7-3 241,0 0-305,-4 31-29,2-15-2,-4 39-87,4-41 3,1 10 95,1-23 137,0 0-187,12-4-202,-1 0-87,12-4-47,-4 0-37,3-1-90,0 0-1671,30-10 1904,-28 11 154,18-7 28,-36 12 201,-4 2 43,-1 0 711,-17 17-866,4-4-89,-15 15 0,10-8 0,0-1 109,1 0 208,-19 22-155,19-22 101,-15 19-92,26-30-8,1 1-73,2-6-48,3 0 67,1-1 17,3-1-81,11 0-126,0-3-316,17-7 1,3-2 141,-5 1-392,1-2 0,-2 2 275,-16 5-82,-4 2-1338,-4 2-179,-21 23 1442,0-6 173,-18 19 356,6-12 154,-1-1 185,0-2 190,3-2 2923,-8 10-2808,17-15-235,-5 6-53,19-16 610,3-2-1873,41-11 33,-1-2 746,-10 4 1,1 0 55,25-7 66,-29 8 378,5 12-44,-29 2 25,-16 20-350,-10-7 30,-12 7 192,10-7 1,1 0-206,-1 0-85,-14 14-69,34-27-85,0-1 102,4-5-376,21-1-3165,-6-2 3622,19-1 36,-12 0 428,10 1-291,-11 1 2062,3 19-1695,-23-7-118,-6 15-92,-11-12-25,0 0-101,0-2 3465,1 1-3714,9-7 81,2 0 25,11-8-25,4-2-205,3-4-3154,20-13 1,2-3 600,-2 3 2686,7-5 0,-3 3 0,-24 15 0,0 0 0</inkml:trace>
  <inkml:trace contextRef="#ctx0" brushRef="#br0" timeOffset="150508">12340 2582 15646,'10'1'34,"-2"-1"965,-8 0 351,59-9-2191,-11-1 0,12-3 0,4-2 0,-3 2 1021,-11 3 1,-2 2 0,1-1 0,4-1-290,0-1 0,4-1 1,2 0-1,0 0 1,-1 0-1,-4 2 163,5 0 1,-4 1 0,-1 0-1,2 1-54,-7 1 0,0-1 0,2 2 0,-1-1 0,1 0-24,1 0 0,-2 1 0,1-1 0,5 1 1,8-1-258,-17 3 1,6-1 0,3 0-1,5-1 1,2 1 0,2 0 0,0-1-1,1 1 1,-2 0 0,-1 0 0,-4 0-1,-3 1 1,-5-1-192,8 0 1,-6 1 0,-3 0 0,-2-1 0,1 1 0,4 0 0,5-1 205,-6 1 1,5 0 0,5-1 0,2 0 0,1 0 0,1 0 0,0 0 0,-3 1-1,-3-1 1,-4 1 0,-6 0 0,-6 1 320,12-2 1,-8 1 0,-5 0 0,-4 1-1,8-1 1,-5 0 0,0 0 0,-1 0-1</inkml:trace>
  <inkml:trace contextRef="#ctx0" brushRef="#br0" timeOffset="172097">16129 7959 3867,'-43'-40'114,"0"0"1,1 1 0,-1-1 0,0 0 0,2 2 0,-1-4-71,10 7 1,-2-3 0,0-1 0,1 0 0,2 3 40,-6-9 0,4 1 0,-1 0 124,1-2 0,-1-1 0,2-1-178,0 0 0,1-1 0,1 0 115,1 1 1,1 0-1,2-8 204,9 12 1,1-6-1,0-4 1,1-2-1,2-1 1,1 2-1,3 3-294,2-5 0,4 2 0,2 1 1,1-1-1,-2-3-73,0 5 1,-2-3 0,-1-2-1,2 0 1,1 2 0,4 2-1,4 5-59,10-13 1,6 5 0,4 5 0,1 3 15,-2 10 1,3 3-1,1 3 1,1-1 42,0 0 1,1 1-1,4 1 1,11-1 2,-9 12 1,6-2 0,5 1 0,5-2 0,3 1 0,2 0 0,2 1 0,1 0 0,-1 0 0,-2 3 0,-2 0 0,-3 2 58,3 0 1,-1 2 0,-2 1 0,-1 2-1,1 0 1,0 1 0,1-1 0,3-1-1,2-1-21,-9 2 0,2-2 0,1-1 0,2-1 0,1 0 0,1 0 0,0 0 0,0 1 0,1 0 0,-1 1 0,-1 2 0,-1 2 0,-1 1 0,-2 3 16,9 1 1,-2 2 0,0 1 0,-1 2 0,-1 1 0,0 3 0,-1 1 0,1 3 0,0 1 0,0 3-58,-4 0 0,-1 4 0,1 1 1,1 2-1,-1 2 0,0 2 0,-1 0 1,1 1-1,-2 0 0,0 0 0,-1 0 1,-1 0 10,3 1 1,0 0 0,-1 1 0,-2-1 0,0 1 0,0 1 0,-1 2 0,0 0 0,0 3 0,-1 1 0,-2 0 0,1 2 0,2 1 0,-1 2 0,0 0 1,-1 2-1,-1 0 0,-2 2 0,-3-1 0,-2 0 0,-5 1 1,-3-1 33,0 7 0,-3 1 0,-4-1 0,-4 1 0,-3 1 1,-3 2-1,-4 1 0,-3 2 85,-5-5 1,-4 4 0,-4 2 0,-4 1 0,-1 1-1,-3 0 1,0 0 0,-1-2 0,1-1 0,0-4 0,3-2-48,-3 11 1,1-4 0,0-2-1,-2-3 1,-3 2 0,-4 2-15,0-7 1,-3 3 0,-2 1 0,-3 2 0,-1-2 0,-1-3-1,1-3 1,0-6 0,3-7 144,-9 1 1,1-9 0,-1-5 0,-4 2-16,-4 2 0,-2-1 0,-3-1 1,-4-1-1,-5-1-129,14-8 0,-4 0 1,-2 0-1,-3-2 0,-1 0 1,-2-1-1,-1 0 1,0-1-1,0 0 0,1 0-108,5-1 1,0-1 0,-1 0 0,-1-1 0,0 0 0,0 0 0,-1-1-1,0 0 1,1 0 0,-1 0 0,1 0 0,0 0 28,-5 0 0,0 0 1,1 0-1,-1 1 0,0-1 1,1-1-1,-1 0 0,0-1 1,1 0-1,-1-1 0,0-1-64,5-1 0,0 0 0,0-1 0,0 0 1,0 0-1,0-2 0,0 0 0,0 0 1,0-2-1,0-1 0,1-1 0,-1-1-731,-1-2 1,-1-1 0,0-2 0,-1-2 0,1 0-1,0-1 1,0 0 0,2-1 0,0 1 0,1 0 0,2 0-1,2 2 751,-10-3 0,4 0 1,1 1-1,1 0 1,1-1-1,0 1 0,-1-1 1,-1-1-1,-1-1 1,-5 0-1,-1-1 1,-1 0-1,1 0 0,5 0 1,5 0-1,7 2 1,10 0-1,-1-13 1,0 0-1</inkml:trace>
  <inkml:trace contextRef="#ctx0" brushRef="#br0" timeOffset="185788">7684 1016 10545,'0'8'1526,"0"-2"271,0-6-991,0 0-832,4 28 390,4 26-364,-4-20 0,0 2-4,1 20 1,-2 5-628,-2-17 0,0 0 0,0 0-1258,-1 13 0,0-2-1088,0-2 1,0-9 2976,1-17 0,-1-24 0,1-6 0</inkml:trace>
  <inkml:trace contextRef="#ctx0" brushRef="#br0" timeOffset="186051">7789 1037 11891,'4'-3'498,"-1"1"-39,-3 2-123,71 111-342,-47-81 1,2 1-834,5 12 1,2 6 0,-2-8 839,-4-14 1,-3-5-2,7 3 912,10 4 194,-22-22-1104,6-2 15,-21-26 20,0-9 46,-3-11 0,1-12 0,-1 4-39,-1 4 1,0 0-455,0-7 1,-1-6 0,0 10 95,-4-4 744,-3 20 0,5 24 1,0 1-1</inkml:trace>
  <inkml:trace contextRef="#ctx0" brushRef="#br0" timeOffset="186252">8530 868 12358,'5'8'947,"-1"-2"-6022,-3 30 5800,-2 12 1,1 8-727,0-13 0,1 2 0,0 0-376,-1 1 0,1-1 0,0-2 349,0 7 0,3-5-1351,0-10 0,1-6-777,0 2 42,3 12 2114,-4-38 0,-3-3 0,0-3 0</inkml:trace>
  <inkml:trace contextRef="#ctx0" brushRef="#br0" timeOffset="186641">8890 889 13432,'3'12'3175,"0"-3"-3097,-3-9 93,0 0 193,-2 95-364,1-52-335,0 16 1,-1 1 230,2 0-30,-1-18-199,1-11 0,-1 1-3361,-1 9 65,0-9 3629,1-12 0,1-18 0,0-3 0</inkml:trace>
  <inkml:trace contextRef="#ctx0" brushRef="#br0" timeOffset="186806">8890 1122 3920,'10'9'2742,"-3"-2"207,-7-7-2594,0 0 1144,42 8-2177,-13-10 1,2-1 254,4 4 0,1-2 125,-1-5 1,-3-3-1366,-1-6-278,-5-2 2720,-4-10 1,-11 14 0,-2-5 0</inkml:trace>
  <inkml:trace contextRef="#ctx0" brushRef="#br0" timeOffset="186953">9229 847 10093,'8'9'6830,"-11"50"-6460,-4-26-1915,0 6 1,0 1 1547,-2 8-3,1 2-506,5-6 1,0 3-743,2-9 1,0-1 108,-1 8 1,0-1 1138,-2-9 0,-1-6 0,2-7 0,-6 2 0</inkml:trace>
  <inkml:trace contextRef="#ctx0" brushRef="#br0" timeOffset="187186">7641 1905 16038,'-4'-9'944,"1"1"-264,32 13 1,24 5-1418,-10-12 0,9-4 0,4-1 1,1-1-1,-4 2 879,2 4 0,-1 1 0,0 0 0,5-2-300,-6-3 0,5-2 0,1-1 0,1 0 0,-1-1 0,-2 1 110,1-1 0,0 0 1,-2-1-1,-1 1 1,-2 0-90,2 1 1,-2-1-1,0 1 1,5-1-288,-11 1 0,4 1 0,2-1 0,2 0 0,-2 0 0,-1 0 0,-4 2 384,14-2 0,-2 0 0,-4 2 0,0-1 0,-8 1 0,0 0 0,-2 0 0,-4 1 0,11 1 0,-1-1 0</inkml:trace>
  <inkml:trace contextRef="#ctx0" brushRef="#br0" timeOffset="192487">1291 2604 11244,'25'-4'1070,"13"-4"0,4-2-216,10-3-565,-19 4 0,5-2 1,9 0-556,-3 1 1,9-1 0,6 0 0,5-1 0,0 0 0,0 0 0,-5 1 0,-5 2 298,1-1 1,-5 2 0,-2 0-1,3 0 1,7-1-156,-11 1 0,6 0 0,4-2 0,2 0 1,1 0-1,0 0 0,-1 1 0,-3 1 0,-3 0 1,-6 2 154,10 0 0,-6 2 0,-2 1 0,-2 0 0,2 0-204,1-1 0,-1 1 0,0 0 0,3 0 0,6 0 149,-10 2 0,5-1 0,3 1 0,4-1 0,0 1 1,0 0-1,0 0 0,-2 0 0,-4 0 0,-4 0-271,4 0 1,-4 0 0,-3 0 0,0 0 0,2 0-1,5 0 205,-2 1 1,5-1 0,3 1-1,2-1 1,0 1 0,-2 0-1,-3-1 1,-5 2 0,-8-1-241,17 1 0,-9 0 0,-2 1-304,-3 0 0,0 0 0,-1 0-1237,5 1 0,-1 0 1,-2 0 1868,3 0 0,-4 0 0,-4 0 0,-7 0 0,-8-2 0</inkml:trace>
  <inkml:trace contextRef="#ctx0" brushRef="#br0" timeOffset="211294">17314 868 1683,'1'16'3567,"0"-4"-480,-1-12-1339,0 0 705,14 64-2453,-8-35 450,4 17 0,0 1-385,-5-12 737,3 13-781,-6-8 1,0 9-1,-1-6-21,1-8 0,-1 0 432,0 11 0,-1 7 0,0-9-432,-2 12 1,0-19 1,-1 5 16,-1 4 1,1 4 0,-1-3-15,1 0 0,-1-1-4,1-2 0,0 1 0,0-7 3,1-1-553,0-2 553,0-1 209,1 10 1,1 0-210,0 2-5,-1-2 1,1-2-30,0-13 66,-2 11-374,-2 19 233,0-21 64,0 7-3,4-37 1157,0-1-1112,0-3 15,0 1-262,0-3-2618,1 1 2865,-1-14 0,0 14 0,0-6 0</inkml:trace>
  <inkml:trace contextRef="#ctx0" brushRef="#br0" timeOffset="211799">17060 1820 14708,'1'13'4785,"0"-3"-4656,-1-10 17,36 7 8,-7-4-103,3 1 1,2 0-21,20-3-145,-4 0 0,11-1 1,-7 1-266,-13-1 1,0 1 226,16 0 0,7 0 0,-10 0-553,3 2-2829,-21-1 1,-3 1 534,0 0 2999,-7 0 0,-26-2 0,0 0 0</inkml:trace>
  <inkml:trace contextRef="#ctx0" brushRef="#br0" timeOffset="212046">16933 2625 16307,'-8'-3'2884,"38"-3"-2884,0 1-2857,3 1 0,2-1 2796,22-5 35,-25 5 1,0 0 678,0 0 0,5 0-3022,17 1 0,8 1 0,-7 0 413,-15 0 0,-1 1 1809,13 0 1,5 0 0,-16 1-1,-23 1 1,-3-1 0</inkml:trace>
  <inkml:trace contextRef="#ctx0" brushRef="#br0" timeOffset="212544">17780 2201 6768,'-3'-3'4637,"0"0"-3049,3 3-1427,83-8-424,-52 6 558,20-2 1,-5 4-369,-31 4 147,-23 23 1,-7 4-638,-2-4 217,-5 6 1,-1-1-1557,5-13-217,6-3-1541,3-4 3660,5-4 0,2-4 0,2-3 0</inkml:trace>
  <inkml:trace contextRef="#ctx0" brushRef="#br0" timeOffset="212694">18161 2138 15218,'11'9'1685,"-14"27"-2175,-5-7-1377,-8 25 1867,7-4 0,6-25 0,0-1 0</inkml:trace>
  <inkml:trace contextRef="#ctx0" brushRef="#br0" timeOffset="213261">18267 2159 5859,'5'8'2763,"-1"-2"79,-4-6-3628,0 0-519,60-12 1162,-40 9 794,15-4 0,-4 2-704,-23 5 1109,-2 0-60,-9 10 2626,-1-2-3516,-8 11-30,-4 4-68,2-4-116,-2 8 1,1 1 34,5-6 73,-8 20-42,17-33-126,8-1-1725,35-19 1271,-1-8-19,-6 1 1,-1-2 497,5-11 1496,3-7-958,-29 26-163,5-5 208,-22 21 86,-28 45-590,19-28-34,-4 9 0,3-2-230,13-18-586,22-6 334,-8-7 37,18-9 352,-13-3 191,1 0 93,1-1 1108,25-12-299,-22 17-339,12-4-53,-29 22-163,-5 5-366,-9 16 1,-1 3-892,2-5 60,-3 5 0,1-3 850,6-19 0,2-4 0,0-2 0</inkml:trace>
  <inkml:trace contextRef="#ctx0" brushRef="#br0" timeOffset="213794">17018 995 14815,'-1'-8'3497,"0"1"-2498,1 7-803,0 0 222,135 2-448,-100-2 1,1 0-621,5 1 0,9-1 0,-1 1 0,-6-1 444,1 0 1,-3 1-564,16-1 1,4 2 491,-10-1 1,2 1 0,-4-1 0,0 1-1,-3-1 1,2 1 0,1-1 0</inkml:trace>
  <inkml:trace contextRef="#ctx0" brushRef="#br0" timeOffset="214281">17907 1270 8674,'5'5'4460,"-2"-2"-2547,-3-3-1888,-22 32-25,17-19-92,-13 24-239,25-28-1106,32-1 460,-9-9 977,14-1 81,-23-8 345,-13 1 1509,-23-18-2268,7 15-916,-22-14-473,18 23 874,-2 1 0,10 2 0,1 0 0</inkml:trace>
  <inkml:trace contextRef="#ctx0" brushRef="#br0" timeOffset="214563">18161 1249 12613,'10'4'2342,"-3"-1"-2958,-31 40-104,16-24 61,-19 34-127,24-38-178,1-2 1340,4-1 567,0-6-57,6-6-489,6-9-473,14-7 1,3 0 30,4-4-87,-2 4 1,-1 1 131,-10 6 33,-3 1 4,-5 2-1729,-3 2-1439,-9 3 3131,-12 7 0,4-5 0,-7 7 0</inkml:trace>
  <inkml:trace contextRef="#ctx0" brushRef="#br0" timeOffset="214762">18098 1503 11843,'13'4'2762,"-2"-1"-2314,-11-3-1353,53-11-501,-31 7 298,10-2 1,-1 1 1107,-11 2 0,-10 2 0,-1 0 0</inkml:trace>
  <inkml:trace contextRef="#ctx0" brushRef="#br0" timeOffset="214994">18034 1672 16355,'41'-10'-239,"0"0"0,8 0 0,-7 2 228,-17 5 11,9 0 72,-30 5-69,-2 5-3,-3 2-3565,-28 36 2717,8-21 0,-10 14 0,19-28 0</inkml:trace>
  <inkml:trace contextRef="#ctx0" brushRef="#br0" timeOffset="215299">18521 1249 13642,'1'7'1187,"-9"36"-1563,4-23-3033,-4 18 0,1 2 3409,1-19 0,0 17 0,4-36 0</inkml:trace>
  <inkml:trace contextRef="#ctx0" brushRef="#br0" timeOffset="215594">18500 1312 8217,'1'5'6572,"0"-2"-6572,36-18-8,-21 12-82,28-12-537,-26 32 627,-10-8 98,-2 15 143,-22-5-241,-3-3-116,-8 3 0,-2 0 18,6-3 8,-18 11 29,37-22 16,2-2 45,2-1 1164,23-1-1164,-9-1-224,19-2-252,-15 0-1397,7-1 1025,-4 1 0,-4 0 0,-8 2 0</inkml:trace>
  <inkml:trace contextRef="#ctx0" brushRef="#br0" timeOffset="215995">18436 1609 6337,'0'12'781,"-1"-2"-1929,42-16 1254,-10 2-406,23-2 1627,-13 8-834,-28 1 710,1 6-349,-27 4 1382,0-1-4090,-20 22 1540,21-21 387,-5 13 375,21-24 2002,17 1-2224,-10-2-108,12 2 28,-16 0 70,-2 1-98,-2 2 243,-5 9-182,-3-3 17,-5 6 280,-4-3 201,3-4-313,1-1-151,24-13-1495,19-13 240,11-3 690,-10 4 1,3-2 351,-7 4 0,-1 0 0,17-7 0,-14 6 0</inkml:trace>
  <inkml:trace contextRef="#ctx0" brushRef="#br0" timeOffset="239917">3683 15685 11796,'9'7'2114,"-2"-1"-1565,-7-6 2489,0 0-2750,9 2 32,-2-2 2,10 2 50,8-2-1662,15 0 1288,-6 0 1,2 0-12,-1 0 1,0 0-1493,8 0 0,1 0 1414,-2 0 0,0 0 31,6 0 0,5-1-434,-11 1 1,5 0-1,2 0 1,4-1 420,-5 1 1,3-1 0,3 1-1,1 0 1,0-1 0,-1 1-218,1 0 1,0-1 0,0 1 0,0 0-1,0 0 1,0 0 264,1 0 0,0 0 1,0 0-1,0 0 0,-3 0 1,-3 1-44,7 0 1,-2 0 0,-4 0-1,-4 0 42,-4 1 0,-4 0 0,0 1-489,6 1 1,1-1 0,-2 2-1668,11 1 1,-5 0 1344,-9-2 0,-6 1 1029,-5 2-192,-70-9 0,21 1 0,-15-1 0</inkml:trace>
  <inkml:trace contextRef="#ctx0" brushRef="#br0" timeOffset="240136">4170 15854 6976,'-35'11'134,"0"1"1,-21 6 2141,56-18-1744,0 0 1647,40 11-1490,-2-4-539,0-3 0,13 1 1,7-1-1,2 0 0,-4-1-106,-8-1 1,0-1 0,-1 0 0,1-1 0,3 1-92,3 0 1,3 0 0,2 0 0,0 0 0,-2 0 0,-2-1-73,1 0 0,-2 0 1,-1-1-1,-2 0 1,-2 0-145,-2 0 1,-3 0 0,0 1-1,4-2 263,-1 0 0,6 0 0,3-1 0,-2 1 0,-5 0 0,-8 1 0,7 2 0,-3 0 0,8-2 0,-1 0 0,0 0 0</inkml:trace>
  <inkml:trace contextRef="#ctx0" brushRef="#br0" timeOffset="249871">1418 14118 4380,'-8'-5'3595,"2"1"-1978,6 4-181,0 0 274,0-3-1458,1 2 402,0-2-483,0 3 546,0 0-630,1 0 352,14 0-349,-2 0-87,30 0-6,-11 0-2309,16 0 2276,-10 0-338,4 0 0,4 0 333,-14 1 1,1-1 195,11 1 1,2 1-63,-10 0 1,-4 2-94,10 2 73,-1 0 0,8 1 0,-5 0-41,-13-3 0,1 1-88,15 2 1,8 0 0,-9-1 55,11 1 989,-21-4 0,3 1-971,17 2 0,2-1-15,-16-1 0,0 0 292,15 2 0,1-1-291,-14-2 0,-4 0 103,7 0-78,-6-1 1,7-1 0,-6 0-27,16 1-137,-17-2 1,4 1 0,-7 0 130,2 0-21,-9 0 1,1 0-153,4 2 1,-1-1 199,-3 0 0,0 0-20,3 1 0,-2-1 5,8 1 341,-10-2-371,5 0 0,2 0-49,19 0 12,-18 0 1,0 0-122,18 1-1074,-26-1 1183,10 1 29,-8 0 0,-1 0 38,5 0 1,-3-1 1,-2 0 1,-3 0-5,1-1-4,0 1 217,-1-1-259,2 0 1,1 1 47,3 0 1,2 0 1,-2 0-2,-6 0 3,9 1 50,-1-1 1,1-1-42,1 1-117,-1-1 1,-1 0 107,-11 0 555,0 0-605,10 0 22,-6 2 0,1-1 22,14 0-110,-15 0 0,-2 1 111,-1-2 10,1 0 49,0 0-52,0 0 25,3 0 0,1 1-27,4-1 47,-4 0 1,-2 1-40,-4-1-342,-1 0 337,2 0 36,-1 0-43,7 0 0,0 0 48,6 0-190,-5 0 0,-1 0 208,-2 0-135,13 0 110,-9 0 10,6-1 1,2 1-48,-4-1 1,-4 1 1,-2-1-2,-5 1 0,-1 0-3,1 0 1307,0 0-1253,8 0 1,1 0-52,7 0-220,-5 0 0,-1 0 184,-2 0 389,15 0-356,-13 0-65,4 0 1,1 0 17,-4 0-116,-5 0 1,-2 0 227,-5 1-59,1-1 2,2 1 4,0 0 12,9 0 0,1-1-18,7 0-588,-5 1 0,-2-1 593,-2 0-340,-1-1 338,14 0-57,-14 0 1,2 0 39,17 0 11,-21 0 0,-1 0 33,9-1 352,-9 0-379,12-1 67,-4 1 0,0-1-31,8 1-1285,-5 0 0,-2 0 1240,-4 1-770,-1 0 692,-1 1 288,-1 0-254,4 0 1,2-1 46,5 1-120,-5 0 1,-1-1 128,-2 1 70,-10-1 1,0 1 2102,18-1-2070,-4 1 0,10 0 0,-7 0-168,-15 0 0,0 0 637,15 1 0,7-1 0,-9 1-581,2 0 22,-18 0 0,3 0-22,18 2 0,2 1 4,-14-2 1,0 1 52,15 0 1,0 1-44,-13-2 0,-4 0-219,7 0 101,12-1 1,0-1 97,-7 0 129,6 1 1,-1-1-704,-13 0 580,16 2-70,-15-1 145,8 1 1,5 1-129,-12-2 0,0 1 53,16 1 0,-2-1-731,-16 0 1,-4-1 828,16 2-637,2 0 0,1 1 592,-16-1 1,0 0 255,13 1 1,1 0-265,-16 0 0,-4-1 25,7 0 580,13 0-671,-11 0 0,1 0 124,4 0 814,-4 1 0,-2-1-828,-8 1-80,0-1-1,-2 1 1633,-3 0-1145,31 3-491,-27-3 29,22 3-31,-33-5-3,-1 0-3,0 0-58,31 0 61,-25-2 33,22 2 4,-34-2-35,-1 0 496,-1 0-498,-1 0-263,13 0 115,-10-1-29,11 1 1,-14-1 8,2 0 8,0 0-8,1 0-212,18 0 371,-13 0-44,13 1 53,-19 0 3,1-1 8,0 0 59,2 0-333,33-1 260,-21 1 3,24-1 8,-30 0 37,1 0 25,-1 1-67,1-1 56,34-3 22,-22 2-142,-4 0 1,1 0 60,2 1-6,2 0-83,2 1 83,0-1 84,6 1 1,2 0-79,5 0-392,-5 1 0,-1 0 392,-6 0 235,18 2-179,-12 0-74,-6-1 0,7 1 1,-5-1-6,-8 0 1,-1 0-13,26 0 0,1 0 61,-18 0 1,-3-1-27,22 0-16,-23 1 1,2-2 22,16 1 0,-2-1 21,7-1-1151,-9 1 1,-2-1 1122,-10 0 0,0 0-702,0 0 693,0 2-216,5-1 0,3 1 243,-15 1 1,0-1 34,14 1 0,-1 0 26,0 1 33,-17 0 332,-2 0-324,34 0-190,-25-1 1079,-4 0 1,0-1-1054,10 0 58,-7 1 1174,9-1-1255,-12 1 0,-1 1 165,9 0 631,14 1-718,-28-2 42,-13-1 135,5 0-188,-12 0-45,4 0 40,-7 0 2,1 0-8,-1 0 61,-2 0-44,2-1 2,0 0-75,1-2 5,1 2-25,2-1 34,0 0 6,22-4 80,-10 3-22,16-4-2,-14 3 24,2-1-27,1 1 92,3-1-125,15 0 1,3 0 17,9 0-414,-14 1 1,5 1 0,-4 1 352,19 0 68,-22 1 1,3 1-11,3 0 0,4 0 0,-5 0-2,-8 0 0,0 0-739,7 1 1,5-1 0,-8 0 665,4 0 43,2-2 17,-13 1 0,3-1 101,23-2 1,1 1-75,-17 0 0,-1 1 346,15-1 1,-4-1-249,1 0-89,-14 1 27,6-1 141,13 0-147,-27 1-30,19 0-2,-37 2 2,0 1 5,-3-1 2528,-1 1-2474,3 0-59,-6 0 0,4-1 317,-5 1-320,2 0-2,0 0 5,1 0 14,6 1-3,-6-1 22,3 1-33,-9-1-518,-1 0 524,-3 0 5,1-1 6,-3 1-11,4 0 299,0-1 118,-1 1-703,1-1 137,0 1 70,-1-1 73,2 0-501,-5-5-230,1 2-3685,-13-10 4416,-9-2 0,8 5 0,-2 0 0</inkml:trace>
  <inkml:trace contextRef="#ctx0" brushRef="#br0" timeOffset="254739">5630 12637 12415,'7'0'1390,"-1"0"765,-6 0-1749,0 0 50,-43 45-338,14-16-57,-4 1 1,-11 8-1,-3 3 1,5-7-1690,-6 3 1,0-2 1552,12-7 0,-4 3 0,0-1 0,4-4-424,-13 4 1,7-5 262,-6 2 236,1 3 0,3-1 0,16-11 0,3-1 0,0 1 0</inkml:trace>
  <inkml:trace contextRef="#ctx0" brushRef="#br0" timeOffset="254990">4911 13018 12862,'11'10'4008,"-3"-2"-3384,-8-8-492,-41 26-45,21-11 8,-18 19 0,1 3-182,20-11 26,-14 25 35,33-36 26,5 0 9,7-1-393,22 0 1,6-3-54,8 1-81,-2-2 0,5-2-478,-8-10 1,-2-4-1176,-7 1 0,1-1 1099,11-3 0,2-3 671,2-7 1,-5 1-1,0 1 1,-17 4-1,-1 0 1</inkml:trace>
  <inkml:trace contextRef="#ctx0" brushRef="#br0" timeOffset="256191">6541 12827 11152,'-2'3'1580,"1"-1"-289,-40 9-731,19 0-281,-15 10 0,-11 7 0,7-2-269,15-8 0,0 1-561,-14 10 1,-6 4 0,7-6 250,-9 3 119,18-11 1,-3 0-1008,-5 0 1,-5 2 0,5-3 660,10-4 1,0-1-172,-11 6 0,-5 1 0,11-4-68,10-5-340,1-1 1105,28-29 684,1 4 1640,18-28-1346,-9 21-185,4-3 3432,-6 11-3695,-7 8 304,1 1-547,-9 6 237,-3 3 183,-14 31-712,10-16 6,-9 20 70,20-27-17,3-2 51,7-1-101,31-1 0,9-4-356,4 0-415,-17-3 0,5 0 1,-5-1 456,-6-5 0,-3-1-190,4 0 0,0-2-365,0-1 1,2-1 865,11-10 0,3-4 0,-23 16 0,-28 16 0,18-14 0</inkml:trace>
  <inkml:trace contextRef="#ctx0" brushRef="#br0" timeOffset="256490">7345 12806 14865,'-38'20'373,"1"0"0,-1 5 0,-5 5 0,0 2 0,2-2-1122,2-2 1,3-1-1,-2 1-1054,0 1 1,-1 2 0,0-1 0,5-4 885,-3 0 0,4-5 647,-16 4 1,44-19 0,-3-1-1</inkml:trace>
  <inkml:trace contextRef="#ctx0" brushRef="#br0" timeOffset="256690">6625 13039 2957,'-12'33'1376,"0"0"0,1-2 0,3-3 1858,6 1-2388,22 18-673,16-25 1,8-4-586,2 1 1,6-4-144,-1-9 0,5-5 0,-4-3-515,7-5 0,-3-3-21,0-2 0,-2-1 1091,-4-2 0,-6 1 0,-2 2 0,6-4 0</inkml:trace>
  <inkml:trace contextRef="#ctx0" brushRef="#br0" timeOffset="268699">6773 13843 5879,'-29'50'74,"0"0"1,5-10 0,-2 6 2,5-7 1,-4 9-1,-1 5 1,-2 0 0,3-3-1,3-7-1757,-3 4 1,4-6-1,-3 5 1774,2-4 0,-2 5 1,-2 3-1,0-1 1,2-4-1,4-8 120,-5 9 0,1-4 505,2-6 1,-1 2-1,-4 4-632,-2 1 1,-4 4-1,-2 3 1,0-1-1,3-5-409,3-4 1,3-4-1,0 1 1,-3 2 277,-4 4 0,-3 5 0,0 0 1,0-2-1,1-4-23,-6 3 0,1-5 0,1-1-142,8-8 1,1-1-1,-7 4 13,2-1 0,-8 5 1,-4 3-1,-2 2 1,0-1-1,3-3 1,4-3 195,-5 3 0,4-4 0,0-1 0,-2 3 0,5-5 0,-3 4 0,-1 1 0,1-1 0,4-4 0,5-5 0,-6 3 0,0 0 0</inkml:trace>
  <inkml:trace contextRef="#ctx0" brushRef="#br0" timeOffset="269641">8065 15579 11547,'8'8'2833,"-1"-1"-1567,-7-7-1126,0 0-2895,-113 201 2750,89-157 1,0 1-97,0-2 1,-5 8 0,-1 4 0,1-3 0,5-8-22,-5 11 0,4-8 199,6-13 1,1 1-1196,-2 4 1,-1 2 0,3-6-373,-1 1 319,4-3 0,3-12-59,12-24 2018,0-6-2851,-1-4 1787,0-17 1,1 17 0,-1-6 0</inkml:trace>
  <inkml:trace contextRef="#ctx0" brushRef="#br0" timeOffset="269841">7535 16150 8382,'-2'-7'3154,"-23"30"1,-5 17-2947,6 9-1400,1-6 0,-5 9 0,6-4 1333,10-9 1,3 0 112,-3 10 1,2 0 825,7-5 1,4-4-768,2-3 659,11 10-600,6-51 390,31-20-771,-19 1 0,5-7 0,2-3 0,-1 1-832,-2 2 1,1-1 0,-1 0 0,2-1 699,-3 0 1,3-1-1,-1-1 1,0 0-1,-1 0-590,8-9 0,-1 0 1,-2 0-1,-3 4 66,-4 4 0,-3 3 0,2-3 665,3-3 0,4-5 0,-2 2 0,-6 7 0,-5 4 0,-3 4 0,5-5 0,-1 0 0</inkml:trace>
  <inkml:trace contextRef="#ctx0" brushRef="#br0" timeOffset="276979">9567 12594 13338,'5'-9'1418,"-1"1"-1273,-4 8 2653,0 0-2356,-35 121-795,21-80 0,-1 3-1240,-1 6 1,-1 6 0,1-6 1340,1-7 0,2-7-261,-1 5 734,5-9-3579,-2-2 2986,5-16-574,-4-5-303,3-19-36,-3-25 423,7-3 1,2-3 1099,1 7 0,0 0 1061,3-13 1,3-1-222,6 5 0,2 2-549,-3 9 0,2 0-92,3-10 1,3-1 362,2 3 1,3 0-336,1 6 1,3-1 0,-1 2-141,7-6 0,-1 2-321,5-2 0,-1 10-46,8 21-931,-21 28 0,-2 6 1043,9 5-24,-11 8 1,-6 2-1410,-14-3 1366,-6 10 1516,-9-18-1466,-6-1-241,-13-3 1,-6-2-352,11-8 0,-1-2 4,-12 8 1,1-4-740,-3-6-1728,17-9 3002,13-9 0,3 4 0,10-5 0</inkml:trace>
  <inkml:trace contextRef="#ctx0" brushRef="#br0" timeOffset="277249">9991 12531 12090,'2'9'3069,"0"-2"-2226,-31 29-810,18-20-33,-21 28-53,26-29 45,4-1-384,15 11 176,-2-14 29,14 7 10,-6-17 96,1-3-79,9-12 312,7-31 125,-12 4-162,-1-10-230,-30 17 34,-1 17-4744,-26-10 3128,20 19 1697,-11-2 0,23 10 0,2 1 0</inkml:trace>
  <inkml:trace contextRef="#ctx0" brushRef="#br0" timeOffset="278144">10245 12488 2280,'8'5'4153,"-1"-2"-393,-2 26-3407,-7 1-966,4 10 0,0 0 392,-1 4 561,2-12 0,3-3-421,4-13 2153,8 0-2117,-8-12-758,23-34 360,-7-8 367,-8 11 1,-1-1 11,7-20 58,-9 16 135,3-6 562,-4 8-691,-3 7 81,-4 15 642,-5 20-572,-1 3-123,5 41-73,4-21 45,1 17 3395,3-29-3387,-2-11-170,29-3 92,-11-14 70,15-2 62,-20-12-62,-9 2-28,0 0 512,7-16-271,-12 17-168,5-7-6,-13 21 314,17 9-303,-5-3 23,26 7-73,-17-7-81,10 0-51,4-5 53,-8-7 1,0-4-135,14-9 65,2-10-571,-36 6 716,-8 8-3242,-23-8 3282,6 15 271,-32 2-210,20 17 44,-10 10-27,12 0-13,8 11 1,3 3-157,5 8-184,2-8 0,4-2 132,18-4 117,15-7-640,2-13 1,4-4 597,-2-4 1,1-2-25,6-2 0,-1-3-218,-10-4 0,-4-2-945,9-8-289,-5 1 894,13-17 1548,-23 20-263,8-10 194,-25 25-468,-1 1 793,-1 7-38,-3 23 2245,1-1-3396,-1 10 88,3-9-82,1-15 320,14 7-42,-1-15 5,31-2-291,-9-11-252,1-2 0,6-3 127,0-2 1,4-2 0,-1 0 139,-8 3 0,0 1 0,0-1-581,7-2 0,0-1 1,-5 3 472,-5 2 1,-8 3-194,-6 3-4424,-3-1 4710,-21 5 0,2 0 0,-5 0 0</inkml:trace>
  <inkml:trace contextRef="#ctx0" brushRef="#br0" timeOffset="284497">9779 13187 10936,'-41'-16'448,"1"1"0,10 3 0,-2-3-1323,-2-5 1,-6-6-1,0-3 1,6 2 1082,-8-15 1,2-3-161,-1 6 1,-2-2 0,7-2 47,15 3 0,5-1 0,11-4 293,11-2 1,9-3-1,7-1 1,2 1-390,1 5 0,4 0 0,2 0 0,2 1 0,0 0-455,-1-1 0,1 0 0,1 1 1,2 1-1,1 3 429,4 4 1,3 1 0,1 3 0,-1 2 0,-2 5 70,4-1 1,-2 5 0,11 3-69,-13 8 0,8 1 0,5 2 0,4 0 0,2 1 0,-1 1 0,-1 0 0,-4 1 0,-5 1-256,6-1 0,-6 1 1,-2 1-1,2 1 0,7 0 303,-6 0 1,6 0 0,4 0 0,2 0 0,1 1 0,-2 1 0,-3 1 0,-5 2 0,-7 1-92,9 6 0,-8 3 0,-3 1 0,0 1 172,2 0 0,-1 1 0,0 1 0,-1 1 25,-2-1 1,-1-1 0,0 4 0,0 6-24,-2 6 0,1 8 1,1 4-1,-3 2 1,-2-2-1,-4-4-54,6 7 0,-6-2 1,-4 7-71,-7-6 1,0 8 0,-1 4 0,-4 0 0,-6-4 0,-9-9 80,-11 1 1,-10-7-1,-4 0 45,1 0 1,-4 2 0,-1-2-1,-2-4-65,-3-1 0,-3-5 0,-10 1 136,6-9 1,-8 1-1,-6 1 1,-3-1 0,-3 0-1,1-1 1,2-2 0,4-2-164,-1 0 0,2-3 0,2-2 1,-1 0-1,-2 0 0,-3 2-21,5-1 0,-2 1 0,-2 2 0,-1-1 0,-1 1 0,0-1 0,1-2 0,2-3 0,1-2-77,-10-1 1,3-2 0,0-3 0,1-3-1,-1-1 1,-2-3-788,8-2 0,-2-3 1,-2-2-1,0-2 0,1 0 1,1 0-1,1 1 0,3 2 237,-2 0 0,2 2 1,2 1-1,1-2 0,-1-1 1,-3-3 630,-4-5 0,-5-3 0,-2-4 0,1 0 0,5 1 0,7 2 0,12 3 0,0-2 0,9 0 0,-4-9 0,0 1 0</inkml:trace>
  <inkml:trace contextRef="#ctx0" brushRef="#br0" timeOffset="292366">17187 15092 9948,'2'3'3932,"-1"0"-2225,-1-3-903,37-8-2128,-2 1 1,3 0 1418,-1-1 0,1 1 10,8 0 0,1 0 54,-6 4 1,-1 1-160,-7 0 0,2 0-66,4 0 0,5 1 0,2-1-99,6 0 1,4 0 0,10-1 164,-22 2 0,6-1 0,4 0 0,4 0 0,2-1 0,2 1 0,1 0 0,-2 0 0,-1-1 0,-3 1-295,0 0 0,0 0 1,-2 0-1,1 0 1,-1 1-1,0-1 0,1 0 1,1 0-1,0 0 250,1 0 1,1 0 0,2-1 0,0 1 0,0 0 0,0 0-1,-1-1 1,-2 1 0,-1 0 0,-4 1-247,6-1 0,0 0 0,-2 1 0,-2-1 0,-4 1 0,-4 0 0,-5 0 205,2-1 0,-7 2 0,3-1 341,3 0 1,4 0 0,1 0-1,-3 0-1336,5-1 0,-2-1 0,-2 1 595,12 0 1,-3-1-464,-2 0 0,-9-1-208,-17 1 1644,-9 1-1271,-8 1 1337,-4 0 0,-4 0 1,-1 1-1</inkml:trace>
  <inkml:trace contextRef="#ctx0" brushRef="#br0" timeOffset="295483">27707 15325 7814,'12'0'2590,"-3"1"-1890,-9-1 291,0 0 654,3 0-1293,-2 0-66,3 0-45,-3 0-17,1 0 28,0 0 95,0 0 1481,19 3-1469,-4-1-12,37 5-148,-14-4-125,-8-1 0,1 1-139,-3-2 1,5 0 298,13 0 1,12 1-1,5 0 1,-3 0-704,-6 1 1,-1-1 0,2 1 0,4 0 484,-8-1 0,5 1 0,2 0 0,1 0 0,1 0 0,-4 0 0,-2 0-507,3 1 1,-3-1 0,-2 1 0,0 0 0,1 0 496,1 0 1,-1 0 0,0 0 0,3 0 0,3 2-18,-10-2 0,4 2 0,2 0 0,1 0 1,0 0-1,-1 0 0,-4 0 0,-3-1-338,1 1 1,-4-1 0,-2-1-1,2 1 1,5 1 329,2 0 1,5 1 0,5 0 0,2 1 0,-2-1 0,-2 1-1,-6-2 1,-8 0-355,12 1 1,-10-1 0,2 0 352,-3 0 0,2 0 1,-1 0-1,-4-1 308,13 2 1,0-1-332,-15-3 0,5 1 1,-1-1-1,-5 0 193,3 0 0,-2 0-142,2 0 1,4-1 0,-14 0-9,-15-2 1536,-8 0-1673,-7 0 2364,-4 0-3602,-3-5 810,-1 1-395,-3-4 2524,-1 2-2947,-1-1-173,-4-1-673,-3 1 1381,-19-1 0,19 4 0,-10 0 0</inkml:trace>
  <inkml:trace contextRef="#ctx0" brushRef="#br0" timeOffset="297534">27474 15028 5578,'15'-28'582,"-1"6"502,0-8 0,1-2-678,17-19-341,-11 23 0,2 0-2,2-2 1,8-2-63,1 9 0,10-3 1,6-2-1,2 1 1,-1 2-1,-6 2-271,2 0 1,-3 3 0,0 1 0,6-2 290,-4 1 1,6-1 0,2-2-1,2 0 1,-1 1 0,-2 3-1,-4 3-2,9 1 1,-3 4 0,-3 2 0,3 1 50,2-1 0,0 1 0,1 1 0,0 1-334,0 0 1,1 2 0,-1 1-1,0 0 315,-2 1 0,-1 0 0,1 1 1,7 4-16,-12 1 1,4 3 0,4 1 0,2 2-1,0 0 1,0 1 0,-4 0 0,-3 0-194,0 0 1,-3 1 0,-3 1 0,1 0 0,1 2 0,4 1 114,-6-1 0,4 0 0,3 2 1,0 1-1,1 0 0,-2 1 1,-2 0-1,-5 0 0,-5-1 43,14 11 1,-8 0 0,-4 1-1,-1 1-24,-3-1 1,-2-1 0,-2 4 0,-4 4-164,-4 7 1,-2 6 0,-3 3 0,-2-1-1,-3-6 162,0 1 0,-3-4 0,-2 5 114,0-2 1,1 5-1,-2 2 1,-5-2-1,-8-6-21,-17 4 0,-10-5 1,-2-3-34,5-7 0,-2-3 1,-2 0-35,-8 9 1,-4 0 0,-10-4 83,6-14 0,-8-2 1,-4-2-1,-2-2 1,3-1-1,5-1 0,1-1 1,4-1 0,0-1 0,-6 0-26,6-2 0,-6 2 0,-3 0 1,-1 0-1,2-2 0,3-2 1,5-2 72,-17-4 0,7-4 0,-4-2-33,8 0 1,-4-1-1,-1-2 1,0 0-1,3 0-53,-1 0 0,4-1 1,-3-1-1,-8-3-41,17 2 0,-6-3 1,-5 0-1,-2-3 1,-3 0-1,0-1 1,-1 0-1,3 0 1,1 1-1,5 0 1,5 2-8,-6-2 0,5 1 0,3 1 0,1-1 0,-2 0 0,-6-3 3,6 3 1,-4-1 0,-2-2 0,-3 0 0,0 0 0,-1-1 0,3 0 0,1 0 0,4 0 0,5 1-70,-12-8 0,4 0 1,4-1-1,3 2 1,2-1 65,1 1 0,2 1 0,3-1 0,-2-2 200,-5-2 0,-3-1 0,5-4 0,11-6-619,16-2 1,7-7 0,7-3 0,4 1 0,4 2 71,6-2 1,7 2 0,3 0 0,2-3 290,-7 8 0,0-4 1,2 0-1,1 0 1,2 3-1,4 4 12,9 0 1,3 3-1,3 4 1,1 1-1,0 3-124,3-2 1,1 3 0,1 2 0,1 0 98,-8 5 1,-2 1-1,2 0 1,5 2-1,8 0 100,-13 9 1,6 0 0,5 0 0,3 0 0,4 2 0,2-1-1,1 1 1,1 1 0,0 0 0,-2 0 0,-1 1 0,-2 0-1,-5 1 1,-3 0-135,13-2 0,-5 2 1,-4 0-1,-1 1 1,2 1-1,4 1 0,7 0 106,-17 1 0,5 1 0,3-1 0,3 1 0,2 0 0,3 0 0,0 1 0,1 0 0,-1 1 0,-1 0 0,-1 1 0,-2 0 0,-3 2 0,-4 0 0,-5 1 0,-4 1-3,15 5 0,-8 2 0,-5 1 0,-2 2 0,2 2 0,4 2-23,-4-2 1,3 1 0,2 1 0,0 2 0,1 1 0,-2 1 0,-1 2 0,-3 2 0,-3 1-70,3 8 0,-4 3 0,-2 3 0,-2 2 0,-2 0 0,0-1 0,-1-2 65,3 0 1,0-3 0,-1 0 0,-3 2 0,-3 2 0,-4 4-60,-6 3 1,-3 5-1,-2 3 1,-4 2-1,-4-3 1,-3-2-1,-5-7 56,-7 2 1,-6-5 0,-5-2 0,-2 3 21,1 0 1,-4 2 0,-1 1-1,-3-2 1,0-5 7,-3-1 0,0-5 0,-4 0 0,-10 1 100,5-10 0,-6 3 0,-7 0 0,-3 2 0,-3-1 0,-1 0 0,1-1 0,1-2 0,4-1 0,6-3 33,-3 1 0,5-2 0,2-3 0,0 0 0,-4 1 0,-7 0 2,8-3 1,-6 2-1,-3 1 1,-4 1 0,-2-1-1,0 1 1,-1-1 0,2-2-1,1-1 1,4-3 0,4-2-1,5-3 10,-10-1 0,6-5 0,3-3 0,0-1 0,-4 0-29,-2 0 0,-3 0 1,-1-1-1,0 0 0,1-1 1,3-2 38,-7 0 0,5-1 1,-2-3-1,-8-3-87,19 1 0,-5-1 0,-3-3 0,-3-1 0,-2-1 0,1 0 0,0 0 0,3 0 0,2 1 1,5 1-130,-6-2 1,6 2 0,1 1 0,1-2 0,-2 0-1,-4-2 25,0 1 1,-5-2-1,-2-2 1,-3 0 0,1-1-1,1 1 1,4-1-1,4 2 1,7 1-32,-4-5 1,6 1-1,4 0 1,0-1-88,-12-8 0,2 0 0,2-1-58,4 1 0,2-1 1,3-1 130,3 4 0,1-2 1,6-7 80,12-4 0,3-8 0,4-3 0,0 2 0,-1 9 0,-8-4 0,4 2 0,12-2 0,0 0 0,1 1 0,-1-1 0</inkml:trace>
  <inkml:trace contextRef="#ctx0" brushRef="#br0" timeOffset="298351">24998 15388 2730,'-24'-36'-5,"0"1"1,0-1 0,-9-13 0,6-3 55,15 6 1,5-3-1,2-1 252,3 3 1,1 0-1,2-1 188,-2-12 1,1-1 0,4 2-393,4 10 1,4 2 0,2 3-17,9-7 0,4 4-43,0 0 1,12-2-74,-4 19 1,10-3 0,5-1 0,3 0 0,-3 2 0,-4 4-99,0 0 1,-4 4-1,1 1 1,6-2 130,-5 2 0,4-2 0,2-1 0,3 1 0,-1 0 0,1 4 0,-3 3-72,0 5 1,0 3-1,-1 2 1,0 2-1,1 1 1,1 0 107,4-1 0,-1 0 1,1 2-1,1 1 1,3 2-1,3 3-32,-9 2 0,3 2 0,3 2 0,2 2 0,1 0 0,0 2 0,0-1 0,-3 1 0,-3 0 0,-3-2-4,9 3 0,-3-1 0,-3 0 0,-2 1 0,1 3 0,2 3-32,-6-2 1,3 2-1,1 2 1,-1 1 0,-1 1-1,-4 2 1,-6 3 0,-7 0-19,3 19 0,-11 5 0,-7 1 1,-1-2-61,2 6 1,-4-2 0,-4 5 29,-4-16 1,0 2-1,-3 1 1,-4 4 0,-8 1-129,-8-4 1,-7 4 0,-5 3 0,-5 2 0,-2 1-1,-2-2 1,2-2 0,1-3 0,4-5 292,-1 4 1,2-6 0,0-2-1,-3 1 1,-6 4 94,7-9 1,-5 4 0,-2 3 0,-3 2-1,-2 1 1,0-1 0,-1-1 0,2-3 0,0-5-1,3-4 1,3-7 153,-14 3 1,4-9 0,-1-5 0,-2 1-69,0 1 0,-3 0 0,-1-1 0,1-2 0,2-3 205,-10-1 1,3-3-1,-7-3-231,10-3 1,-7-1 0,-3-1 0,-1 0 0,2-1 0,5 0-220,-4 0 1,4-1 0,-1 0 0,-4-1-22,12 1 0,-5-1 0,-2 0 0,0-1 0,0 0 0,4 0 0,3 0-53,-7-2 1,5 0-1,2-1 1,-2-1-35,0 1 1,1-1 0,-2 0 0,-2-2 12,0 0 0,-2-1 1,-2 0-1,-2-4 1,-3-3-425,15 1 0,-4-3 1,-2-2-1,-1-2 1,-1-1-1,1 0 1,1 1-1,3 0 1,2 3 82,-5-1 1,4 1 0,1 2 0,1-2 0,-1-1-1,-2-4 415,0-3 0,-4-4 0,-3-4 0,1 0 0,2 0 0,5 1 0,8 5 0,10 4 0,1-5 0,9 1 0,-4-10 0,0-1 0</inkml:trace>
  <inkml:trace contextRef="#ctx0" brushRef="#br0" timeOffset="298787">20342 15515 714,'50'-6'464,"0"0"1,1 1 0,2-1 0,0-1 0,1 1-295,-2-1 1,-1-1 0,3 1-183,-8 1 1,2 0 0,1 0 0,1 1-38,4-1 0,0 1 1,2 0-1,1 0 18,-9 2 0,0-1 1,2 0-1,-1 1 0,1 0 20,-1 0 1,-1 0-1,1 0 1,3 1-1,7 0-36,-13 1 1,6 0 0,3 0 0,3 0 0,2 1 0,1 0 0,-1-1 0,-1 1 0,-1 0 0,-4 0 0,-5 0 46,12 0 0,-6 0 0,-3 0 0,1 1 0,1-1 0,6 1 0,-7-1 0,4 1 0,3-1 0,2 1 0,1-1 0,-1 1 0,-1 0 0,-4 0 0,-3 1 0,-6 0-115,8 2 0,-5 0 1,-4 1-1,-3 0 0,-2-1 142,11 2 0,-5-1 1,-2 3-28,0 4 0,-1 2 0,-10-2 0,-3 1 0,-34 9 0</inkml:trace>
  <inkml:trace contextRef="#ctx0" brushRef="#br0" timeOffset="299134">23537 15536 3405,'-60'-1'277,"0"1"1,1-1-1,-1 0 1,0 0-1,1 0 1,-1 1-1,0-1 1,0 0-1,1 0 1,-1 0-1,2 1 1,2-1-1,3 1 1,0 0-1,1 0 1,0-1-1,-2 0 1,-2 0-527,-1 0 1,-4-1-1,-2 0 1,0 0-1,1-1 1,1 1 0,3 0-1,4 0 1,5 0 325,-11 0 0,9 0 0,1 0 0,-3 1-143,0-1 1,-2 0 0,-1 0 0,2 1 0,4-1 143,-6 0 1,4 1 0,-3-1 352,-1 0 0,-6 0 1,3 0-1,9-1-396,0 0 0,6-2 32,-3-3 1,20-1-68,54 2 0,22 0 315,-7 0 0,5 0 0,10 1-221,-9 1 1,7 0 0,6 0 0,4 0 0,1 0 0,-1 1 0,-4-1 0,-5 2-44,4-1 1,-5 1-1,-1 0 1,2 0 0,6 0-32,-14 0 0,4 0 1,2 0-1,3 0 1,1 0-1,1-1 1,-2 2-1,-1 0 1,-2 1-1,-4 0-208,11 2 1,-3 2 0,-1 0 0,-3 1 0,0 0-1,0 0-12,5 1 1,-1 0 0,0 0 0,-2 2 0,-1 2-338,-3 0 1,4 1 0,-4 1-1,-8 2 1,-14 2 483,-8 27 51,-55-18 1,-25-7-169,10-9 1,-11-4-1,-4-2 1,0-1-1,6 1 244,6 0 0,4 0 1,-1-1-1,-9 0 16,12 0 0,-6 0 1,-4 0-1,-4 0 1,-1-1-1,-1 1 1,2-1-1,2 1 1,4-1-1,5 1 29,-7-1 1,5 0-1,4 0 1,-3 0 0,-6 0 23,6 0 0,-6 0 0,-4-1 0,-2 1 0,0-1 0,2 1 0,4-1 0,5 0 1,8 1 324,-10-2 1,9 1 0,0-1-281,-7-1 1,1 0 0,9 0-189,-1-4-1194,64 0 1,27-2 0,4 0 1098,-6 3 1,3 1-1,3 0 1,3 0 27,-2-1 0,3 0 0,2 0 1,1 1-1,-1 0-72,-7 2 0,0 0 1,0 0-1,1 1 1,-2 0-1,-2 1-167,2-1 1,-3 1 0,0 1 0,-1-1 0,1 1-41,1 1 0,-1-1 0,0 1 0,1 1 0,2 0 307,0 0 1,2 1 0,2 1-1,-1-1 1,-4 0 0,-5 0-1,9 1 1,-7-1 0,2 1-1,8 1 1,0 1 0,0 0-1</inkml:trace>
  <inkml:trace contextRef="#ctx0" brushRef="#br0" timeOffset="478556">22945 8551 9296,'3'7'3237,"0"-2"-2079,-3-5 777,0 0 490,39-23-2095,-8 14-823,2-5 0,3 1 563,19 6-34,-11 4 1,10 2-523,-4 4 0,9 2 1,5 3-1,-1 0 0,-6-2 486,-6 0 0,-4-1 0,0 0 0,6 2-323,-1 1 0,7 1 1,1 0-1,1 1 1,-4 0-1,-7 0 297,11 3 0,-8 1 0,1 0-119,-12-4 1,-1 1 0,3 0 0,7 3-22,-8-2 1,5 3-1,5 1 1,4 1-1,1 1 1,1 0-1,-1 0 1,-4-1-1,-3-1 1,-6-2-301,17 5 0,-8-3 1,-1 1-1,7 2 276,-13-4 1,7 2 0,4 1 0,2 1 0,-1 0 0,-2-1 0,-6-1 0,-7-2 0,-10-4-850,4 3 0,-10-3 1039,16 5 0,-22-8 0,-12-4 0</inkml:trace>
  <inkml:trace contextRef="#ctx0" brushRef="#br0" timeOffset="478833">24955 8636 13313,'22'-17'2126,"-6"5"-1864,17 10 0,6 4-1690,20 5 1586,-26-2 0,4 3 30,11 7 1,6 4 0,-5 1-1730,0-1 1,-2 2 1540,3 1 0,2 3 0,-7 0-31,-12-2 0,-5 1-558,-3 0 0,-2 1 472,10 24-138,-13-3 255,-11-2-47,-32-13 1,-15 1-1,-1-3-376,-6-3 0,-4-2 30,0 2 0,-3 2 1,-1-5-1497,7-12 1,0-3 0,3-2 2197,-1 0 1,2-1 0,7 0 0,2-1 0,-4 0 0</inkml:trace>
  <inkml:trace contextRef="#ctx0" brushRef="#br0" timeOffset="518583">23918 7048 13476,'-2'-3'1266,"1"0"324,1 3-89,55-11-1258,-13 7 1,4 0-1103,-8-1 0,3 0 0,1 0 916,3 1 0,2 2 0,-2 0-1062,14-1 1,0 1 1004,-20 1 0,2 0 0,7 0-154,0 1 0,8 1 1,7-1-1,2 1 1,0 1-1,-4-1 1,-8 0-391,3 0 1,-7 0 0,1 0 0,7 0 324,-6 0 0,8 1 1,5 0-1,1-1 0,0 1 1,-3 0-1,-7 0 0,-8 0-821,4 0 0,-8 0 0,1 0 60,11 1 0,0 0 0,-4-1 901,1 0 0,-7 0 0,3-1 0,-6 0 0</inkml:trace>
  <inkml:trace contextRef="#ctx0" brushRef="#br0" timeOffset="518795">25590 6752 6780,'-11'-8'571,"50"-5"1726,3 11-2205,2-1 1,3 1-57,-8 4 1,-1 1 24,3 1 1,4 4 28,3 9 0,9 7 1,-1 3-1,-8-4-143,-1 1 0,-2 3 33,-3 2 1,7 6-1,-6 0 1,-19-3 46,-31 20 65,-4-18 1,-13-1-418,-15-10 1,-17-2 0,-8-1 0,0-2 0,9-2 2,3 1 0,6-2 0,-8 0 272,6-3 1,-8 2 0,-5 1 0,0-1 0,2-1 0,6-2 0,11-3 0,-5 0 0,6-4 0,-14 2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1:37.46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5631 2096 6765,'49'0'372,"0"0"0,0 0 1,0 0-1,1 0 1,7 0-1050,-6 1 0,5-1 1,5 1-1,1 0 1,0 0-1,-2 0 770,-2 0 1,-1 0 0,0 0 0,1 0 0,1 0 0,1 1-215,-7-1 0,2 0 0,1 0 1,0 0-1,1 0 0,-1 0 1,-2 0-1,-1 0 95,6 1 0,-1-1 1,-2 1-1,0-1 1,0 1-1,-1-1-75,0 0 0,-1 1 0,-1-1 0,1 0 0,0 0 0,2 1 101,-2-1 0,4 1 0,2-1 0,-2 1 0,-2 0 0,-6-1 0,-8 0 0,21 0 0,-14 0 0,3 0 0</inkml:trace>
  <inkml:trace contextRef="#ctx0" brushRef="#br0" timeOffset="1520">8954 3704 13409,'14'-4'857,"-3"0"-527,-11 4-142,0 0-3300,-49 114 3187,37-81 1,-1 1-46,-3 11 0,-4 10 0,-1 1 1,5-7 19,2 1 1,2-1-99,0 3 1,0 5 0,3 2-588,7-13 0,2 2 1,2-1-1,0-3 569,-2 1 1,0-2 0,5 2-70,3 0 1,3 3 0,3-2 0,1-9-509,4-7 0,4-5 643,9 8 0,3-2 681,-7-11 1,6-3-720,5-6 1,11-1-1,5-1 1,0-1-1,-5-1-34,-4-1 0,-3-2 0,1 0 0,4 0-51,5 1 0,5 1 0,1-1 0,-1-1 1,-4-1 75,-5-3 0,-3-2 0,-1 0 0,-4 2-93,16-1 0,-3 4 235,1 10 0,-5 5 1212,-1 12-1072,-42 25-11,-28-10-108,6-20 1,-1 1 7,-1 1 1,-3 4 351,-3 9 0,-5 10 0,0 2 0,2-3-207,3-2 1,3-2 0,-3 4-570,-2 3 1,-3 5 0,1-1 0,5-5 362,7-7 1,2-3-1,3-2-7,-2 4 0,1 4-82,5-4 1,-1 8 0,1 3 0,0 0 0,2-5-54,-1 6 1,2-4 0,1 4 50,-2-7 1,1 5-1,0 1 1,0-4 0,3-5-78,4 14 0,2-9 14,0-16 0,2 2 200,3 12 0,2 7 1,-2-5-317,-3-6 0,-1-1 142,3 3 1,0 2-1,-2-9 252,-6 1-187,-5-16 455,-2-8-3984,-2-5 4121,-3-15 1,7 0-1,-2-4 1</inkml:trace>
  <inkml:trace contextRef="#ctx0" brushRef="#br0" timeOffset="1669">10118 7514 9889,'-3'7'-546,"1"-2"1,2-5 0,0 0 0</inkml:trace>
  <inkml:trace contextRef="#ctx0" brushRef="#br0" timeOffset="3252">5017 3979 3145,'45'-1'468,"1"-1"1,-10 2-1,2 1-99,19 1 0,4 1-347,-10 1 1,0 0 105,-9-1 0,1 0 0,1-1 122,3 1 1,1 0 0,12-1-185,-17 0 0,7-1 1,6 1-1,5-1 1,2 1-1,3 0 1,1-1-1,-1 1 0,-2-1 1,-2 1-1,-5-1-128,5 1 0,-2 0 0,-3 0 0,0 0 0,0 0 0,1 0 0,3-1 0,3 1 15,-11 0 1,2-1 0,3 1-1,1-1 1,2 1 0,0 0-1,1-1 1,-1 1 0,-2-1 0,0 1-1,-3 0 1,-3-1 0,-3 1-77,14 0 1,-3 1-1,-3-1 1,-3 0-1,-1 1 1,-3-1-1,0 1-167,1-1 0,-3 1 0,-2 0 0,1 0 0,3 0 261,7 2 0,6 0 0,1 1 0,-2-1 0,-7 0 0,-10-2 0,1 0 0,-6-1 1,3 2-1,1 0 0,-1 0 0</inkml:trace>
  <inkml:trace contextRef="#ctx0" brushRef="#br0" timeOffset="3882">4297 5461 11560,'9'2'1883,"-1"0"-1603,-8-2 537,0 0-531,40-8-71,-10 4-135,2-1 0,6 0-37,8 1 0,6 0 0,3 1-709,-10 0 1,1 1-1,3 0 1,3 0 643,0 0 0,4 0 0,3-1 0,1 1 0,-1 0 0,-2 0-506,2 1 1,-1-1 0,-1 1 0,1 0-1,1 0 502,-5-1 1,2 1 0,0 0 0,0 0 0,-1 1 0,-1-1-274,-1 0 0,-2 0 0,-1 0 0,4 1 0,9-1 251,-18 0 0,5 1 1,4-1-1,3 1 1,2-1-1,2 1 0,1-1 1,0 1-1,0-1 1,-2 1-1,-3-1 1,-2 1-1,-4 0-149,6-1 0,-4 1 1,-3-1-1,-1 1 0,0 0 1,2-1-1,4 1 0,4 0 31,-8 0 0,3 0 0,4 0 0,2 0 0,2 0 0,2 0 0,1 0 0,0 1 0,-1-1 0,0 0 0,-2 1 0,-1 0 0,-3 0 0,-4 0 0,-3 0 153,11 0 0,-4 2 0,-3-1 1,-1 0-1,-3 1 0,0 0 0,-2-1 1,1 0-1,8 1 0,0-1 1,-3 0-1,0 0 0,-3 1 0,-2-1 1,4 2-1,0 0 0,0 0 0,-1 1 1</inkml:trace>
  <inkml:trace contextRef="#ctx0" brushRef="#br0" timeOffset="4600">4149 6668 9984,'10'5'846,"-1"0"-620,33-12-35,-10 3-9,1-2 0,9 2-631,1 1 1,8 3 0,2-1 0,-5 1 525,-5 0 1,-3 1 0,7-1-26,1 2 0,7-1 0,5 1 1,0 0-1,-2 0 0,-6 1-382,-3 0 0,-5 0 1,0 1-1,7-1 349,-5 1 0,5 0 0,2 0 1,2 1-1,2-1 0,0 1 1,1 0-212,-5 0 1,1-1 0,2 1-1,1 1 1,0-1 0,-1 0 0,1 1-1,-2-1 1,-1 0 140,0-1 1,-2 1 0,-1 0-1,0-1 1,0 1 0,2-1-1,1 1 1,3 0-128,-2 0 1,3 0 0,2 0-1,2 1 1,1-1 0,1 1 0,-2-1-1,-1 1 1,-3-1 0,-3-1 0,-4 1 47,8 0 0,-5-1 0,-3 0 1,-1 0-1,1 0 0,4 0-56,2 0 1,2 1 0,2-1 0,1 1 0,-2-1 0,-1 1 0,-4-1-193,3 0 1,-2 0-1,-2 0 1,-2-1 0,1 1 91,7 0 0,-2 0 0,0 0 1,1 1 285,-9-1 0,1 0 0,0 0 0,-3 0 0,-6 0 0,16 0 0,-5 1 0,0 0 0,0 0 0</inkml:trace>
  <inkml:trace contextRef="#ctx0" brushRef="#br0" timeOffset="5251">4085 7832 8394,'7'3'1612,"-2"-1"-1038,-5-2 1532,81-2-5842,-30 2 3895,-12-1 1,6 0 0,-2 1 37,2 0 1,-2 0-736,9 0 0,3 0 625,-14 0 0,1 1 0,1 0-189,3 0 1,2 0 0,6 1 92,-10 0 1,5 0 0,4 1-1,2 0 1,1-1 0,0 1-1,-1 0-234,-2 0 0,0 0 0,1 0 0,-1-1 0,1 1 0,1 0 0,2 0 205,-1 0 1,1 0 0,0 0 0,2 0 0,0 1 0,1-1 0,0 0 0,1 0-34,-2-1 0,1 1 0,2 0 0,0 0 0,0-1 0,-1 1 1,-1-1-1,-3 0 0,-2 0-2,5 1 1,-3-1-1,-3-1 1,0 1 0,2-1-1,2 1-19,-3 0 0,1-1 1,3 0-1,0 1 0,-1-1 1,1 0-1,-3 1 1,-2-2-55,2 1 1,-3 0 0,-1 0 0,0-1 0,2 1 0,5-1-253,-7 1 1,2-1 0,4 0 0,1 0 0,1 1 0,0-1 0,0 0 0,-1 0 0,-3 0 0,-3 0 397,6 1 0,-2-1 0,-2 0 0,-1 0 0,-1 1 0,-2-1 0,0 0 0,18 0 0,6 0 0,-5 0 0,-19 1 0,-31-1 0,-54-1 0</inkml:trace>
  <inkml:trace contextRef="#ctx0" brushRef="#br0" timeOffset="13856">13800 12192 7463,'-57'-7'-653,"0"1"1,1-1-1,-1 0 1,1 0-1,3 1 1,1 1 0,0-1-1,-1-2 1,0-4 1006,4-1 1,-3-3 0,1-1-1,0-3 1,1 0 0,2-2-147,-1-3 0,1-2 1,2-2-1,0 0 0,-3-1-151,0 2 1,-2 0 0,-2-1 0,1-1 0,4 0 0,5-3-29,-3-10 1,5-3-1,5-1 1,4 1 151,4-3 1,7 1 0,1-2 18,2 1 1,2 0 0,8-9-76,9 13 1,6-6-1,3-4 1,2-2 0,2 1-1,0 3 1,-1 5-146,2-6 0,1 6 1,1 0-1,4-5 20,-2 6 0,1-5 0,2-2 0,2 0 0,3 1 0,1 4 0,2 7 16,11-1 0,4 6 1,3 4-1,-1 2 1,0 1-15,1-3 0,-1 3 0,1 2 0,4-1 28,-10 5 0,1-1 0,1 1 1,2 0-1,4 3 0,3 3-48,-1 5 0,4 2 0,4 1 0,2 3 0,2 1 0,-1 1 0,0 2 0,-3 1 0,-3 1-4,2 2 0,-3 1 1,-1 3-1,-1 1 1,1 0-1,1 1 1,3-1 5,-7-3 0,3 0 0,2-1 0,1 0 0,0 0 0,0 2 0,-2 1 0,-1 3 0,-3 2 0,-3 4-54,5 8 1,-1 5 0,-2 3 0,-4 3 0,-2 0 0,-3 0 0,-4-1-97,5 5 0,-5-1 0,-5 3 0,-2 10-96,-12-8 1,-1 7-1,-1 5 1,-2 4 0,-2 2-1,-1-1 1,-2-2 0,-2-4-1,-1-6 262,-2 15 0,-4-8 0,-3 0 0,-3 6 17,1-7 1,0 6 0,-1 3-1,-2 1 1,-2-2 0,-4-5-1,-5-7 539,-13 6 0,-7-8 0,-3-4 0,1-2-243,7-7 1,1-2 0,-1-2-1,-2 1-32,-8 6 1,-2 1-1,-4-2 1,-8-4 23,13-13 1,-5-1 0,-4-3 0,-3 0 0,0-2 0,1-1 0,2 0 0,6-1-293,-5 2 1,6-3-1,0 0 1,-1-1-1,-5 1-13,2-1 0,-6 0 0,-2 1 0,-2-1 0,0 0 0,2-2 0,4-2 0,6-2 0,-7-3 0,6-4 0,3-1 0,-2-1 9,-1-1 0,0-1 1,0-1-1,1-2-9,1-1 1,0-1 0,1-1 0,0-2-2,2 1 0,1 0 1,0-4-1,1-9-48,10-2 1,-1-7 0,0-5 0,0-4-1,1-2 1,1 1 0,3 3 0,3 3 20,-1-2 1,4 3-1,2 1 1,0-2 0,0-6 26,0 2 0,-1-5 0,-1-3 1,0-2-1,3 0 0,2 2 1,4 2-1,6 6-41,5-12 1,8 6 0,5 2 0,3-4-4,0 7 0,3-3 0,2-1 1,2 1-1,1 1 0,-1 3-27,-1 1 1,-1 3 0,1 1 0,5-1 0,7-2-660,-2 6 1,7-2 0,4-2 0,3-1 0,3-1-1,1 1 1,0 1 0,0 2 0,-3 4 0,-1 2 730,2 2 0,-1 3 0,0 2 0,-1 3 0,1-1 0,0 0 0,1-2 0,-1-1 0,2-2 0,1-2 0,0 1 0,-1 1 0,-1 2 0,-3 3 0,-3 5 0,3 4 0,1 1 0,-1-1 0,0 1 0</inkml:trace>
  <inkml:trace contextRef="#ctx0" brushRef="#br0" timeOffset="17602">16044 12382 8208,'-24'-44'89,"-1"-1"0,1 0 0,1 2 0,0 1 0,1-5-809,5 6 1,-1-5 0,2-2-1,0 1 1,1 4 762,-3-11 0,2 4 0,-1-8-15,4 12 1,-1-5 0,0-5 0,-1 0 0,1-1-1,2 4 1,2 5-20,0-6 0,2 5 0,2 0 1,-1-2-84,1-2 0,-1-3 0,1-1 1,1 1-1,1 3 74,0 3 0,1 3 0,2-1 0,2-7 114,2 6 0,3-7 0,1-4 0,1-2 0,1-1 0,0 2 1,0 3-1,-2 6-241,2-3 1,-2 6-1,1 2 1,1-2-1,1-5 156,0 3 1,1-5-1,1-3 1,1-2-1,0 2 1,0 2 0,1 5-1,0 8 179,9-16 0,1 10 0,1 2-172,1-1 1,2 1-1,2 1 13,0 3 0,1 0 0,2 2 13,-1 3 1,1 0 0,8 0 101,1 8 0,7-2 0,6-1 1,1 2-1,-2 1 0,-6 4-164,-2 2 1,-4 3 0,1 1 0,5 0 19,1-2 1,5-3-1,3 0 1,1 2 0,-2 5-1,-4 6-33,3 8 1,-2 7-1,-2 5 1,-2-1-51,4 3 1,-2 1-1,1 4 38,-4-2 1,2 1 0,0 6-1,-2 10-37,-12 5 0,-1 8 0,0 7 0,-2 4 1,-2 3-1,-2-2 0,-2-1 28,-2 1 0,-3 0 0,-3 1 0,-1 1 0,1 2 0,1 2-9,-2-11 1,2 1-1,1 2 1,0 1-1,-1 1 1,0 0-1,-3 1 1,-2-1-1,-3 1-27,-3 0 0,-3 2 0,-3 0 0,-1 1 0,-1 0 0,-2-1 0,0-2 0,0-2 0,-1-2 17,2 3 0,-2-5 1,0-1-1,-1-1 1,-2 5-1,-2 5-83,0-11 1,-1 5 0,-2 3 0,0 3 0,-2 2 0,0 1 0,-1 0 0,-1 0 0,1-1 0,0-2 0,0-3 0,1-4 0,0-4 35,-4 14 0,1-7 0,0-4 0,0 0 0,-2 2 1,-2 5 39,3-8 1,0 5 0,-2 2 0,0 2 0,-1 1 0,-1-1 0,0-2 0,-1-2 0,-1-4 0,0-6-14,-10 12 0,-3-6 0,0-5 1,0-3-1,1 0 138,-1 0 1,1-2 0,-1-2 0,-2 1 231,2-2 0,-1 1 0,-1 0 0,-4-3 1,-5-3 251,2-9 0,-6-2 0,-3-2 1,-1-1-1,0-3 0,3 0 1,4-1-521,-5 2 0,4-2 0,0-1 0,-5-1 7,6-3 1,-5 2 0,-4-1 0,1-1 0,1-1 0,3-3 0,7-4 59,-10-5 0,6-6 1,1-2-97,-3-2 0,1-3 0,1-1-15,1-3 0,0-3 0,1-2-33,1 1 1,1-2-1,-1-14-7,20 9 0,-1-7 1,-2-7-1,1-4 1,0-3-1,0-1 1,1 0-1,1 2 1,2 3-1,3 5 37,-7-12 0,5 7 0,1 0 0,1-4 0,-2-8-41,8 19 0,-1-6 1,-1-3-1,-1-4 1,1-1-1,-1-2 1,1-1-1,1 1 1,1 0-1,2 3 1,2 3-1,1 3 1,3 5-75,2-22 0,5 7 0,3 4 0,1 0 0,1-5 133,-3 8 0,-1-1 0,1-1 0,1-2 0,2-1 0,4-2 0,5-2 118,0 14 0,3-3 0,3-1 0,2-2 0,2-2 0,1 0 0,2 0 0,0 1 0,1 0 0,0 2 0,-1 1 0,0 3 1,-2 3-63,7-9 1,0 5 0,-1 2-1,1 1 1,1 2 0,0-2-1,2-2 1,1-3-72,-8 8 0,1-3 1,1-2-1,0-2 1,1-1-1,1 0 0,0 0 1,0 1-1,1 2 1,1 2-1,0 4 0,0 4 1,0 4-45,10-3 0,-1 4 0,2 3 0,0 4 1,1 3-1,1 3 0,1 3 0,2 3 12,0 4 1,2 4 0,1 3-1,2 3 1,0 3 0,1 1 0,-2 1-1,-1 1 1,-1 0 32,6 2 0,-2 2 0,0 1 0,-1 2 0,0 2 0,0 1 0,0 2 20,-2-1 0,3 1 1,1 1-1,-1 1 0,-1 2 1,-4 4-1,-5 4 1,-7 4 7,-4 8 0,-5 8 0,-6 3 0,-3 3 0,-3 0 0,-3-1 0,-1-4-14,1 1 0,-4-5 0,-3 1 0,-4 4 0,-4 9-54,-2-17 1,-3 4 0,-3 5 0,-1 3 0,-2 3 0,-1 3 0,-1 0 0,-1 2 0,-1-1 0,0 0 0,0-2 0,1-3 0,-1-2 0,2-4 0,1-4-11,-4 12 0,1-6 0,0-3 0,0-3 0,-1 2 0,-3 3 0,-2 6-94,4-12 0,-3 4 0,-1 3 0,-1 3 0,-1 2 0,-1 2 0,-1 0 0,-1 0 0,1-1 0,-1-1 1,1-3-1,1-3 0,0-3 0,1-5 0,1-5-197,-11 15 0,3-9 0,-1-5 0,-1-1 0,-4 5 355,0 1 0,-4 3 0,-3 2 0,-1-1 0,2-2 0,4-4 0,4-6 0,-3 3 0,6-7 0,-2 1 0,-10 7 0,0 0 0,0-1 0</inkml:trace>
  <inkml:trace contextRef="#ctx0" brushRef="#br0" timeOffset="23706">23368 13271 12227,'-26'-50'-403,"0"0"0,0-1 0,0 1 1,5 9-1,3 4 0,1-6 650,2-7 1,1-8 0,2-4-1,2 4 1,6 9-1568,6-5 0,10 3 1417,1 6 0,6-5 1,4 2-1,4 6-671,16 2 0,6 8 0,2 1 544,-14 5 0,-1 1 0,4 0 0,9 4 143,-6 8 0,6 2 1,7 1-1,3 1 1,3 1-1,1 1 0,0 2 1,-2 0-1,-3 2 1,-5 0-275,9 3 1,-4 1-1,-2 3 1,-1 1 0,4 0-1,5 1 155,-12-2 1,3 0 0,4 1 0,3-1 0,0 1 0,1 1 0,-2 0 0,-1 2 0,-4 0 0,-3 1 0,-6 2-299,16 7 1,-8 3 0,-3 1 0,-3 2 0,-1 1 276,-3-2 0,-1 0 0,-2 2 0,-3 5 1,-4 6-109,-8 6 0,-4 8 1,-2 5-1,-3 3 0,-2-1 1,-1-3-1,-2-6 121,2 1 1,-3-6 0,-3 2 0,-1 6 7,-3-4 0,-1 8 1,-1 3-1,0 3 1,-3-1-1,-2-3 1,-2-5-1,-3-9 123,-12 10 1,-5-10 0,-3 2-12,4-3 1,-1 2-1,-3 0 1,-6-1 359,-1-9 0,-6 0 1,-4 0-1,0-2 0,1-1 1,4-4-217,-11 8 0,3-4 0,-6 0-144,11-6 1,-5 3 0,-2 0 0,-1-2 0,2-3 0,5-5 64,-9-4 0,4-7 0,-1-1-99,-2 1 1,-1-2 0,-4-2 60,11-3 1,-2 0 0,-2-2 0,-2-3 0,-3-3-122,6-3 0,-2-3 0,-3-3 1,-2-2-1,1-1 0,-1-1 1,2 0-1,2 0-6,-2-1 0,1 0 1,1-1-1,1-1 1,-1 0-1,1-2 1,-1-1-7,2 1 0,-2-1 0,-1-1 0,0-2 0,2 1 0,2-2 0,4 0 0,5 0-23,-5-8 1,6-1-1,3-1 1,4 0 0,4 0-4,1 0 0,6 0 0,1-1 0,3 0 153,-2 0 1,2 0 0,3-3-1,8-7-155,6 7 1,6-5-1,3-6 1,3-4 0,3-1-1,1-1 1,0 1 0,1 2-1,-2 4 1,-2 6-78,4-11 0,-1 7 0,1 2 0,2-1 0,3-7 99,-3 11 1,1-6 0,2-4-1,1-2 1,2-1 0,0 1-1,1 3 1,0 4 0,0 6-1,-1 8-9,14-7 1,0 10-1,2 6 1,4-2-106,-6 5 1,2 0-1,3 0 1,2 1-1,3 2 1,3 2-603,-3 4 1,4 2-1,4 1 1,2 2-1,1 0 1,0 1-1,1 0 1,-3 0-1,-1 0 722,0 0 0,0 1 0,-1-1 0,-1 2 0,1-1 0,-1 2 0,0-1 0,0 2 0,1-1 0,1 1 0,1 1 0,0 0 0,-2 0 0,-3 2 0,-4 1 0,-4 1 0,12 5 0,0-1 0,0 1 0</inkml:trace>
  <inkml:trace contextRef="#ctx0" brushRef="#br0" timeOffset="24257">24913 10075 14753,'-49'-23'123,"0"-1"0,0 1 0,1-1 0,-1 1 1,0-1-1,0 1 0,1-1 0,-1 1 1,-3-3-1,6 2 0,1 1 0,0-1 1,-5-3-765,4 2 1,-4-2-1,-2-1 1,-1-1-1,0-1 1,3-1-1,5 1 1,4 0 668,-8-11 1,6 2 0,6-5-1,4-8 77,10 4 0,5-8 0,2-5 1,1-2-1,2 1 0,1 2 1,-2 5-262,-1 2 1,-1 3 0,2 3 0,1-3 0,5-3 155,2 0 0,2-5 0,1-2 0,2-1 0,5 3 0,4 5 0,6 9-126,15-2 0,8 8 0,4 6 0,-1 0 96,1-4 0,-1 3 0,15 3 34,-16 15 1,8 0 0,7 1 0,4 0 0,4 1 0,2 1 0,-1 1-1,0 1 1,-3 1 0,-4 0 0,-7 2-187,7 0 0,-7 3 0,-2 0 0,0 2 0,3 0 0,6 0 182,-7 0 1,5-2-1,3 1 1,3 0-1,1-1 1,1 2-1,0 1 1,-2 1-1,-3 1 1,-2 4-1,-5 1 32,12 7 1,-3 5-1,-3 2 1,-3 3-1,-2-1 1,-1 0-8,-1-1 1,-2 0 0,-2 1 0,0 1 0,1 3 81,0-2 1,2 0-1,0 2 1,-2 3 0,-3 3-1,-7 7-171,-6 6 1,-4 7 0,-4 5 0,-4 3 0,-2 0 0,-3-1 0,-3-5-71,-2 6 1,-5-3 0,-4 0 0,-2 2 0,-1 4 149,1-8 1,-2 4-1,0 4 1,-2 0-1,-1 0 1,-2-3-1,-3-3 1,-3-7 214,-5 4 0,-3-7 0,-4-3 0,-4-2 0,-8 1-34,3-9 0,-7-1 0,-5 1 0,-4 0 0,-1-2 0,0-1 0,2-3 0,3-1 0,5-4-197,-11 6 0,6-6 0,-1-3 0,-6 3-47,9-4 1,-5 2 0,-4 1 0,-1 0 0,0-1-1,2-3 1,4-2 0,6-5-248,-16-1 0,7-7 0,1-1 88,-4 1 1,-1-1 0,1-1-140,0-2 1,0-1 0,0-2-242,3 1 0,1-1 0,-5-4 586,9-4 0,-4-4 0,-1-1 0,2 1 0,8 2 0,-13 0 0,4 0 0,0-8 0,-1 1 0,0 0 0</inkml:trace>
  <inkml:trace contextRef="#ctx0" brushRef="#br0" timeOffset="24860">24680 10181 5450,'21'-9'280,"-4"2"3385,-23 57-2954,-4-1-579,3-10 0,-2 15 0,-2 7 0,0 3 1,1-3-1,1-10-439,-1 3 1,2-6 0,-2 7 306,1-5 0,-1 8 0,-1 4 0,0-2 0,1-4 0,3-9 242,-2 12 1,1-8-253,-1-1 0,1 0 10,0-7 0,-2 2-175,-5 2 1,-4 2 0,3-6 106,5-11 1,-1-3 975,-10 24 1,1-13-1130,15-36-1123,3-25 1344,6-20 0,6-18 0,1-4 0,-3 12 0,-3 14 0,-1 1 0,5-16 0,0 0 0,0 0 0,0 0 0</inkml:trace>
  <inkml:trace contextRef="#ctx0" brushRef="#br0" timeOffset="25025">24469 10435 236,'-10'-57'1127,"1"0"0,0 0 1,1 4-1,0 2 1,-1 13 1627,-3 12-2584,-1 1 1918,0 4 120,-41 29-1713,17 8-149,1 3 0,-3 6-161,0 8 0,0 2-186,9-10 0,-3 3-798,-3 3 0,-7 5 0,1 0 0,7-5-656,6-6 1,1 0 1647,-7 6 0,-4 3 1,14-10-1,19-16 1,5-4-1</inkml:trace>
  <inkml:trace contextRef="#ctx0" brushRef="#br0" timeOffset="25205">24723 9821 6914,'41'3'726,"-6"1"1,0 7 1105,-9 15 0,-3 4-1663,8-6 0,0 3-119,-1 13 1,-2 7-101,-8-10 0,2 5 1,-1 1-1,-1-2-373,2 1 0,-2-2 1,1 4-558,3 6 0,1 4 0,0 1 0,-5-6-779,2 7 1,-5-4-25,-4-6 0,-7-4 1783,-19 14 0,10-29 0,-11-3 0</inkml:trace>
  <inkml:trace contextRef="#ctx0" brushRef="#br0" timeOffset="25425">24193 10964 15923,'-20'48'572,"0"0"1,-1 0 0,6-9 0,3 3-408,2 6 1,0 8 0,3 2 0,7-7-57,6-9 1,6-5-1,8 0 143,10 2 1,9 1 0,4-3 0,0-8-1824,4-5 1,1-8-1,4-3 1603,-4-1 0,4-1 1,0-4-1,-4-8-32,2-12 0,-3-9 0,-2-1-41,-6 3 0,-3-2 0,6-6-299,-6 0 0,6-5 0,2-3 0,2-3 0,0-1 0,-2 1 0,-3 3-633,4-4 0,-4 2 0,-1 0 1,2-2-1,2-3 973,-8 7 0,3-3 0,2-2 0,1-2 0,0 1 0,-1 0 0,-3 1 0,-2 4 0,-6 5 0,5-7 0,-4 5 0,-4 2 0,0 0 0,2-7 0,0 0 0,0 0 0</inkml:trace>
  <inkml:trace contextRef="#ctx0" brushRef="#br0" timeOffset="31725">23813 14245 14459,'2'10'1770,"1"-1"-667,31-21-584,12 6 0,16 2 1,6 0-1,-7-1-2223,-7 0 0,-4-1 1,7 1 1741,-9 2 0,6-1 0,3 1 1,0 0-1,-2 1 0,-7 0-133,11 1 1,-7 2 0,1-1 36,4 0 0,-1 1 1,1 1-64,-3-2 1,0 2 0,6 0-1291,-9 2 0,5 0 0,4 1 0,-1 1 0,-3-1 1,-8-1 1372,1 1 0,-6-2 0,4 2 1,16 1-1,10 1 0,-9 0 1,-27-2-1,-30-3 0</inkml:trace>
  <inkml:trace contextRef="#ctx0" brushRef="#br0" timeOffset="31908">24193 14309 14115,'-23'-1'896,"4"0"-896,72 3 666,4-1-1083,-23-1 0,5 1 0,10 0 727,-7 0 1,9-1 0,6 1 0,5 0 0,2 0 0,0 0 0,-1-1-1,-5 1 1,-6 0-831,7 1 0,-7-1 0,-1 0 0,2 1 0,7-1 463,-9 0 0,5 0 0,4 1 0,3-1 1,1 0-1,0 1 0,-2-1 0,-4 1 1,-4-1-1,-6 1-547,14 1 0,-7 0 0,-4 0 0,0 0-351,0 0 0,-1 0 1,0 0-1,0 0 955,5 0 0,1 0 0,-2 1 0,-6-1 0,7 0 0,-5 0 0,1 0 0,0 0 0</inkml:trace>
  <inkml:trace contextRef="#ctx0" brushRef="#br0" timeOffset="33307">27051 13377 8248,'14'5'1257,"-3"-1"-1293,-11-4-236,0 0-204,6-5-190,-4 5-126,4-4 792,-10 9 0,3-3 0,-2 0 0</inkml:trace>
  <inkml:trace contextRef="#ctx0" brushRef="#br0" timeOffset="33859">27178 13293 6938,'9'1'5258,"-1"-1"-4028,-8 0 3468,0 0-4205,-21-1-174,9 1-165,-20-1 37,-3 10-141,4 1 20,0 9 0,-6 7 0,5-2-140,-9 11-708,-1 1 0,7 0 650,25-11-124,5-2-1735,31-1 1,12-2 287,-10-12 1,4-3 323,7 2 0,5 0 1,-4-5 556,-3-6 1,-2-5 291,4-3 1,-5 0-1,-12 3 1,0-1-1</inkml:trace>
  <inkml:trace contextRef="#ctx0" brushRef="#br0" timeOffset="34407">27390 13441 8710,'13'-2'7510,"-1"1"-7412,-50 15-98,23-3-47,-27 13-147,36 1-525,26 11 540,-7-12-71,22 1-44,-14-23 62,2-4 25,1-3-12,18-28 399,-22 12-3276,10-21 3365,-28 20 123,-8-9 242,-17 9 1,-3 1-635,5-5-79,-28-3-27,46 28-54,21 1 160,-3 0-103,19-1 3380,-8 1-3384,4-2-24,3 0-102,10 4 1,1 2 380,1 9 97,-6-1 0,-6 3 13,-21 11 279,-28 7 1,-7-1-535,7-7-3,-7 2 0,1-5-78,14-17-1289,13-13 849,2-2 244,25-23 263,-6 9-755,14-10 836,-7 11 199,0 3 1,1 3 38,4 0-210,17-6 176,-42 34-30,-9 1-844,-13 20 1,-3 4-568,3-10 626,-4 6 0,0-5-2670,8-20 3353,2-5 1,1-1 0,1-3 0</inkml:trace>
  <inkml:trace contextRef="#ctx0" brushRef="#br0" timeOffset="34563">28300 13187 15624,'-6'6'1982,"1"-2"-2390,-14 38 1,-2 9-573,8-15 294,-9 19 0,1-2-1126,15-29 397,-14 7 0,21-21 0,-7 2 0</inkml:trace>
  <inkml:trace contextRef="#ctx0" brushRef="#br0" timeOffset="35361">28046 13314 12882,'10'-6'1512,"22"-8"1,6 1-1844,-6 6-959,10-6 1,-1 2 852,-7 10 1004,-2 2-373,-8 17 1,-2 5 206,-3-1-73,-3 5 0,-7 1 193,-23 11-378,-1-9-128,-6 4 0,0 0-121,5-8 81,-13 16 1344,27-39-1159,2-2 372,19-30-532,-6 12-8,19-24-29,-8 18 180,21-13-268,-2 7 1,1 0 126,-17 11 1,-1 0 46,13-7 0,-7 5 161,-24 15-156,-4 2-175,-10 17 138,2-1-17,-6 14-106,4-5-124,1 14 255,2-9-34,20 12 1,4-1-168,-3-7-163,10 2 0,2-4-265,-11-18-1015,24-11 2014,-25-7 465,12-13-513,-23 3-160,-2-1 141,-3 0 932,-14-23-1154,6 23 121,-13-18-227,15 32-255,-2 12 17,8 7 238,2 6 20,6-1-75,16-5 1,6-3 292,18-4-238,-11-1 0,-1-3-633,12-16 479,-18-5-3336,9-20 3260,-22 12 0,-1-1 230,2-8 0,-3 0 300,5-22 352,-13 2-405,-12 30 873,-13-10-983,6 23 297,-7-3-425,12 16 3388,-1 5-3397,0 6-58,0 7-106,22 27 0,9 5 136,4-5-319,-3-9 1,7 4-1,-1-9-19,21-5 366,-5-13 0,11 0 0,-11-3 0,2 1 0,3-4 0,1 1 0</inkml:trace>
  <inkml:trace contextRef="#ctx0" brushRef="#br0" timeOffset="36060">27665 12573 4141,'-22'-7'2182,"4"2"-445,18 5-1079,-43 3 1078,6 18-1675,6-11 1,-1 3 172,-8 27 0,5 5-195,17-20 0,2-1 2,-11 13 0,5-2 54,12-10 1048,8-15-1011,2-5 2693,34-4-3553,11-15 499,-14 7 1,2-2 137,8-12 0,-3-2-354,7-9 1735,-4-7 1,-4 0-907,-13 13 440,11-22-987,-37 51-383,-13 55 292,11-32 81,-2 9 1,4-2-276,11-14-182,7-3 630,23-11 0,3-2 0,-15 2 0,9-6 0,0 1 0</inkml:trace>
  <inkml:trace contextRef="#ctx0" brushRef="#br0" timeOffset="36229">28194 12552 12535,'-3'11'1710,"-23"12"0,-14 8 0,7-5-1760,6 1-90,-9 1 0,-6 6 0,22-5-1987,40-9 0,11-4-894,-2 4 2312,17-11 0,1-8 0,-22-7 0,8-6 0</inkml:trace>
  <inkml:trace contextRef="#ctx0" brushRef="#br0" timeOffset="36395">28638 12446 14215,'-13'-5'3212,"3"0"-2943,-15 27 1,-8 19 0,5-2-461,11-7 1,0 0-745,-14 10 1,-5 4 0,9-4 603,16-10 1,4-4-683,-2 9-6,-1-3 1019,-10 4 0,18-23 0,-5 0 0</inkml:trace>
  <inkml:trace contextRef="#ctx0" brushRef="#br0" timeOffset="36699">28321 12637 16901,'0'7'2212,"1"-1"-2291,45-3-248,-16-2-716,14 2 0,2-1 411,1 1-204,10 2 0,0 0-760,-10 0 1618,-6 0 1,-7 0 318,-23-3 1762,-11 18-1767,-4-5-159,-5 18-71,0-8-103,-5 15-836,7-9 0,0 0-18,-4 5 465,3 6-583,9-45-1822,2-5 2791,6-20 0,-4 16 0,2-11 0</inkml:trace>
  <inkml:trace contextRef="#ctx0" brushRef="#br0" timeOffset="37208">28829 12594 10334,'11'-4'6799,"-3"0"-6572,-8 4 358,44 36-585,-28-12-212,10 3 0,-2 1 209,-12 6 99,1-1-243,9 1 0,0-1 110,-3-6-72,3 2 0,0-9 67,-13-23-1556,24-27 1,5-9 821,-5 4 466,8-8 1,-2 1 309,-14 12 712,-2 5 2961,-2 2-3723,-11 14 50,1 3 70,-7 13-37,3 5-310,31 31-112,1-13 389,-12-7 0,1-2 12,2-10 1,-1-3-231,16-4 54,-16-18 0,-2-4 103,1 0 538,-14-26-645,-42 28 508,-22 20 0,-9 10 95,13-1 1,-1 3-598,6-2 1,-2 1 0,5 4 623,-1 11 0,8 1-185,2 5-255,27 16 1,10 2-194,11-13 54,6 2 1,6-4 116,18-23-1,-20-9 0,1-1-222,1 0 0,5-3 223,15-6 0,8-3 0,-9 1 0,-18 4 0,-1 0 0,10-5 0,0 0 0,-1-1 0</inkml:trace>
  <inkml:trace contextRef="#ctx0" brushRef="#br0" timeOffset="39461">27305 8509 16030,'0'11'2080,"0"-2"-1951,0-9-121,0 0 62,50-3-140,-16 3 0,3 0-307,9-2 1,5 1 37,-11 1 0,3 1 0,-1 0 339,0-2 0,1 1 0,-4-1 0,2 2 0,-3 0 0,0-3 0,1 1 0</inkml:trace>
  <inkml:trace contextRef="#ctx0" brushRef="#br0" timeOffset="39614">27559 8297 4312,'-8'-8'3901,"1"1"-165,7 7-2658,-6 35-521,-1-5 203,1 2 1,-1 2-761,-6 21-553,4-14 0,1 7 1,1-2-1509,1-1 0,1 1 748,-1-4 1,0 2 0,2-6 1312,6 12 0,-2-36 0,2-4 0</inkml:trace>
  <inkml:trace contextRef="#ctx0" brushRef="#br0" timeOffset="39867">27877 8467 13493,'8'3'1411,"-1"0"-789,-10 32-9,-1-8-339,-3 31-233,-2 0 0,1-2-47,0-9-60,-1 11 0,6-18 817,9-46-751,11-19 84,5-12-174,6-6 1,7-4-1977,3 3 0,2 1 1677,-6 2 0,1 3-1684,0 3 1,-3 9-3682,-5 16 5754,-7 6 0,-4 1 0,-9 4 0</inkml:trace>
  <inkml:trace contextRef="#ctx0" brushRef="#br0" timeOffset="40208">28363 8869 16584,'-17'-4'1316,"3"2"-1750,14 2-42,0 0 361,52-11 23,2-8 346,-11-7 1,6-9 0,-6 2 32,-10 3 0,-4-2-628,14-16 0,-13 1 375,-33 12-68,-6 19-495,-19 14 0,-7 9 490,3 7 0,-1 5 93,-11 0 1,0 4-367,2 15 0,6 2 337,16-17 0,2 2-1484,-5 20 0,5 0 1406,8-2-118,10-7 0,7-2-223,22-5 5,7-4-160,10-14 549,-8-15 0,7-6 0,-7 2 0,5 2 0,8-6 0,-1 1 0</inkml:trace>
  <inkml:trace contextRef="#ctx0" brushRef="#br0" timeOffset="40545">29020 8700 15753,'-16'10'2632,"3"-1"-2296,-27 4 128,16-1-374,-9 3 0,0 7-696,16 2 0,3 3-150,-11 26 373,17-1-611,21-20 987,1-22-144,37-24-611,-12-16 436,-10 10 0,-2-1-453,11-19 373,-6 7 3604,-11 14-2759,-3 6 191,-13 19-213,-8 9-77,2 3-654,8 30-95,0-23-137,9 18-165,-1-31-14,2-4-384,4-4 430,23-26 1,-4 3 0,-31 24-1,39-27 1</inkml:trace>
  <inkml:trace contextRef="#ctx0" brushRef="#br0" timeOffset="40711">29739 8340 13510,'7'4'3340,"-2"-1"-1884,-17 23 0,-11 10-1388,9-5 1,-2 3-2895,-8 14 1,0 2 2787,8-10 0,2-1-271,4-3 0,2 0-2689,0 7 1,1-1 2997,-3-11 0,2-2 0,-1 23 0,1-46 0</inkml:trace>
  <inkml:trace contextRef="#ctx0" brushRef="#br0" timeOffset="40860">29422 8636 19754,'13'12'2137,"44"0"-2008,-15-10-371,-5 0 0,8 0 1,4 0-2217,1 2 0,5-1 1,0 1-1,-5-1 1773,-5 0 0,-3-1 1,2 1-1,16 1 1,2 1-1,-20-2 1,-28-2-1</inkml:trace>
  <inkml:trace contextRef="#ctx0" brushRef="#br0" timeOffset="41801">30438 9377 16408,'-4'-6'770,"2"1"-387,2 5-271,0 0 115,93 62 19,-61-29 1,1 5-1,-1 2 1,2-1-1048,2-4 1,2-2 0,-1 3 0,-1 4 800,-8-1 1,1 4-1,-1 3 1,-1 0-1,-4-1 1,-3-5-1,1 7 0,-6-4 0,-1 5-23,-1 0 0,-1 5 0,0 2 0,-2-1 0,-1-4-55,-1 4 1,-2-4 0,-4 6-71,-3-6 1,-3 5-1,-2 4 1,-2 0-1,1-4 1,-1-6-507,-3 9 0,-2-7 1,-2 3 653,1-8 0,-2 6 0,-1-1 0,-1-2 0,-1-7 22,-3-2 1,-2-6-1,-1 0-543,0-1 0,-2 0 0,0-1 584,-1-1 0,-1-1 1,0 0 2,1-3 0,-1 0 1,-3 0 151,-6 2 0,-5 2 1,-1-1-1,2-2-139,-2 0 1,1-3 0,-1 1-80,-8 5 0,-1 1 0,3-6-277,-4-2 0,7-7 1333,5-5-1700,0-3-655,27-11 1299,18-34 0,-12 51 0,6-16 0</inkml:trace>
  <inkml:trace contextRef="#ctx0" brushRef="#br0" timeOffset="42360">29760 11409 17253,'16'11'3565,"-4"-2"-3344,-7 21 1,-5 5-222,-2 5-791,2 7 1,-2 3 725,-6-10 1,-5 0-58,-5 13 0,-2-1 101,5-12 0,1-2-5,-2 1 1,2-7 54,8-19-200,6-10-1372,25-6 0,11-4 1585,11-2-42,5-1 0,4 0-1018,-12 0 0,0 1 946,7-1 1,1-1-207,4 0 0,1 0-90,-1 1 0,6-1 266,-13-1 0,8-3 1,2 0-1,-3 0 1,-8 3-1,5 1 1,-2-1-1,-1-2 0,1 0 1,0 0-1,-1 0 1</inkml:trace>
  <inkml:trace contextRef="#ctx0" brushRef="#br0" timeOffset="42660">30671 9440 12955,'5'12'1826,"-1"-2"538,-8 43-2037,-2-12 1,1 4-788,0 3 0,1 1 384,0-7 1,0 1-1,1-2-4840,1 12 1,2-5 4673,-1-16 1,1-1 0,0 6 0,1-10 0,-1-26 0</inkml:trace>
  <inkml:trace contextRef="#ctx0" brushRef="#br0" timeOffset="42830">30649 9419 17363,'10'2'1652,"-2"0"-1423,27-18-894,1 4 547,-1 4 1,14-1-1,8-2 1,4 0-1,-2 2 1,-6 1-1270,3 0 0,-3 3 0,1 0 0,4-1 1091,-11 1 1,5-2-1,1 1 1,1-1-1,0 1 1,-3 1-1,-4 1 157,15 0 1,-2 3 0,-5 0 0,-9 0 0,-6 1-1,-4 0 1,6 0 0,-1 0 0</inkml:trace>
  <inkml:trace contextRef="#ctx0" brushRef="#br0" timeOffset="44347">27347 15240 12235,'11'7'2165,"-3"-1"-1854,-8-6 414,0 0 1087,-88 161-3201,71-130 0,0 0 1401,-5 10 1,-6 10 0,1-1 0,4-8-65,3-5 0,4-7-370,1-1 167,-6 12 8,24-45-133,1-5 392,18-33 1,5-10 281,1 0 307,-5 8 1,5-7 0,-1 5-576,0 5 1,3 2-167,5-1 0,5-2 0,0 5 78,-6 12 1,-1 4 0,0 0 61,17-15 0,-2 11 22,-14 21 0,-7 10 1716,-14 26-358,-23-2-1114,-16 8-279,-8-22 1,-5-5-324,-13 3 336,-1 2 0,2-1 0,16-6 0,-18 8 0</inkml:trace>
  <inkml:trace contextRef="#ctx0" brushRef="#br0" timeOffset="44653">27961 15113 6623,'7'6'3307,"-1"-1"182,-53 4-3187,1 9-462,-4 7 1,0 3-600,4 10 800,20-13 1,9-3-266,21-6 946,6-9-879,28-11 1,6-5 592,9-5 569,-6 3 0,-4-1-529,-10-2-33,-22 10-203,-5 6 420,-4 9-1057,-1 4-1404,0 11 1801,14 0 0,-18-10 0,8-2 0</inkml:trace>
  <inkml:trace contextRef="#ctx0" brushRef="#br0" timeOffset="44897">28448 15134 8874,'-38'-3'674,"0"-1"1,3 1 0,5 3 656,5 5-1510,2 5 1239,6 4-4535,6 40 1797,17-19 1199,2 22 1318,20-21 917,-18-12 1552,-9 1-4033,-22-7 1113,-5-13-388,-7-5 0,21 0 0,0-3 0</inkml:trace>
  <inkml:trace contextRef="#ctx0" brushRef="#br0" timeOffset="45161">28829 15219 3649,'11'5'5189,"-2"-1"-1720,-47-1-2889,12 1 1044,-32 4-1660,10 8-729,20 1 1,2 4-908,-12 14 788,11 14-226,38-15 2110,19 11-622,-11-21 3891,5 8-3343,-27-25-3118,-24-1 2192,6-7 0,-8 3 0,19-6 0</inkml:trace>
  <inkml:trace contextRef="#ctx0" brushRef="#br0" timeOffset="45297">28871 15325 15333,'6'18'185,"-2"-4"318,-4-14-503,0 0-672,-9 33-327,-8 12 1,7-10-1,-1-8 1</inkml:trace>
  <inkml:trace contextRef="#ctx0" brushRef="#br0" timeOffset="45861">29020 15155 7247,'10'4'1820,"-1"0"1008,-9-4-2637,0 0-205,45 73-177,-24-29 293,5 2 0,-1 0-172,-12-7 936,-5-7-1334,-1-2 2837,-1-7-2493,0-7 326,2-17-349,18-21 0,4-7 668,15-10-942,-10 7 1,-1 0 781,0-1-73,-18 17-257,2 4 20,-5 10-15,1 3-28,-3 11 37,0 0 6,0 2 159,26 23-168,-13-16 11,23 17-53,-18-25-6,5-2-142,3-3-589,9-9 1,1-6-26,1-9 1308,-6 5 0,-7-3-580,-22-11-92,-21 0 563,-41 3 179,1 14-333,10 9 0,0 7 41,-10 24 46,30-2 0,9 3-1698,15-3 0,7 0 1241,-1 0 0,4-3 39,24 0 1,10-6-1322,-11-8 1,4-2 0,-3-1 1368,4 3 0,-2-1 0,10 0 0,-10-2 0,-28-7 0</inkml:trace>
  <inkml:trace contextRef="#ctx0" brushRef="#br0" timeOffset="46177">27305 15833 17111,'-11'-4'705,"2"1"387,9 3-941,-69 35-151,46-16-744,-16 9 1,4 3 502,28-4-370,16 20-2787,38-22 0,15-7 1781,-13-4 0,4-4 1367,4-3 1,5-2-1,-8-3 1,-13-4 0,-5-4-1,15-5 1</inkml:trace>
  <inkml:trace contextRef="#ctx0" brushRef="#br0" timeOffset="46647">27771 16023 10278,'1'4'3965,"-1"-1"-2570,0-3-732,-45 48-937,34-20 190,-13 1 0,7 1-353,30-5-884,31-19 764,-13-10 419,13-10-131,-30-8 204,-8 3 374,0-31 176,-6 24-161,1-19 51,-3 33 429,1 6-412,16-2-249,8 1-65,9 1 258,18 2 56,-11 19 0,-1 6-577,10 12-911,-15-6 1,-7 2 1084,-20 8-39,-14-6 260,-7-6-266,2-5-101,-1-9-134,11-12-1224,4-7-1459,36-34 2974,-12 13 245,2 3 0,1 1 485,5 4 2339,-3 5-2022,-5 5 1876,4 11-3080,-12 10-78,2 6-219,-12 7-1116,-1 3 1570,2 3 0,-4-8 0,1-4 0</inkml:trace>
  <inkml:trace contextRef="#ctx0" brushRef="#br0" timeOffset="46830">28639 15769 5982,'5'17'4256,"-1"-4"-1382,-19 28-2874,0 4-1759,3-2 1,-1 8 0,2-5 384,1-11 1,0-1 1584,-8 25 0,1-10 0,9-33 0,-7-1 0</inkml:trace>
  <inkml:trace contextRef="#ctx0" brushRef="#br0" timeOffset="47211">28448 16087 8290,'6'-4'3352,"-1"0"-7683,16-25 6774,23-2-2166,-2-8 657,-11 23 0,0 4-794,4 8 54,-3 6 1,-1 2-72,6 3 877,12 15-914,-38-8 155,2 15-199,-20 20-490,-10 1 280,-1 1 3384,-2-23-3401,14-20-896,9-10-1036,14-14 1294,5-4 876,0 0 0,3-2-685,1-1 1,-1 1 1087,12-10-350,-1 2-318,-32 28-40,0 1 19,1 2-1380,22 22 1610,-8-8 3,12 12 3515,-17-15-3478,-5-6-37,36 7 0,-32-8 0,27 5 0</inkml:trace>
  <inkml:trace contextRef="#ctx0" brushRef="#br0" timeOffset="47547">29379 16235 6966,'-16'0'7468,"3"0"-7423,13 0 725,0 0 142,51 11-867,-8-24-68,-6 12 1,-1-2-375,13-28-63,-27 9 1,-2-5 749,-1-12 0,-4-3-129,-7 10 0,-3 1-95,-2-5 0,-7 6 244,-27 15 421,-17 18-1751,8 19 1,1 7 1161,11-13 1,1 2-5,-8 16 1,8 2-2191,19 1 2222,4 0-58,9 1-106,28 1 0,12-2-96,-7-16 0,4-2-640,-3 2 1,2 2 0,-1-7 229,8-7 0,-2-5-2674,0-2 0,-2-2 3174,-4-5 0,-2 0 0,-6 4 0,-3-2 0,6-7 0</inkml:trace>
  <inkml:trace contextRef="#ctx0" brushRef="#br0" timeOffset="48111">26670 16531 2992,'-34'13'2226,"0"-1"1,-20 9-760,111-26-356,-3 0-475,2 0 0,5-1-439,-8 1 0,9 1 223,-21 2 1,5 0 0,6 0 0,4 1 0,2 0 0,1 0 0,-1 1 0,-2 1-409,1 1 1,1 0-1,0 1 1,0 1 0,1 0-1,0 0 1,0-1 0,2 0-105,-3 0 0,2-2 0,0 1 0,1-1 0,0 1 0,0 0 0,-1 0 0,-1 1 0,-2 1 24,0 0 0,-2 1 0,-1 1 0,0 0 1,-1 1-1,1-1 0,-1 1 0,1-1 45,1 0 1,3 1-1,0 0 1,0 0-1,-2-1 1,-3 1 0,-3-1-1,-6 0 1,17 2-1,-9-1 1,5 0 0,-5-1-1,0 0 1,-1-1-1,1 1 1,-1 0 0,1 0-1</inkml:trace>
  <inkml:trace contextRef="#ctx0" brushRef="#br0" timeOffset="48312">27919 15685 13420,'56'0'4,"-1"0"1,1 1 0,-1-1 0,1 1 0,1 0 0,-2 0 0,-1 1-831,3 0 0,-3 0 1,3 1 942,-9 0 1,0 0 0,5 1-1,6 1-793,-13-1 0,5 2 1,4 0-1,3 1 0,3 0 1,0 1-1,0-1 0,-2 1 1,-2-1-1,-3-1 645,5 2 1,-2-1 0,-3 0-1,1 0 1,-1 0 0,1 0-1,3 1 1,-5-1 0,3 0 0,2 0-1,0 1 1,0 0 0,-2-1-1,-3 0 1,-4 0 0,-6-1-1,14 3 1,1-1 0,-1 1 0</inkml:trace>
  <inkml:trace contextRef="#ctx0" brushRef="#br0" timeOffset="49016">27982 12933 14947,'43'-10'418,"-1"0"0,1 0 0,13-2 0,1 2-2055,-17 5 1,1 2 0,1 0 1888,0 1 0,0 1 0,1 1-94,7-1 1,1 1 0,1 1-496,4 1 1,1 0 0,7 2 182,-18 1 0,6 1 1,3 1-1,1 1 1,0 0-1,-2 0 0,-5 0-233,11 1 1,-4 0 0,-1 1 0,5 2-22,-12-3 1,4 0 0,1 1 0,1 0 0,-1 1 0,-3 1 0,-5-1 296,7 6 1,-5 1 0,-3-1 0,-5-1-1,9 0 1,-6 0 0,1 4 0,1 0-1</inkml:trace>
  <inkml:trace contextRef="#ctx0" brushRef="#br0" timeOffset="49235">27898 14203 8521,'52'26'1481,"1"-11"-1296,-15-2 1,9 4 0,4 0-1,-4-3-127,3-3 0,-1-3 0,3 0-47,2 0 0,5 0 0,2 0 0,-3-2-11,-9-2 0,-1-1 0,1-1 0,7 0-165,-11-1 1,3 1 0,4-1 0,2 1 0,1-2 0,1 1 0,0-2 0,0 0 163,-1-1 0,2-1 1,1-1-1,1-1 1,0 1-1,0-1 1,-2 1-1,-1 0 1,-1 1-1,4 1 1,-2 1-1,0 0 1,-2 1-1,0-1 1,-1-1-1,0 0 0,3-5 1,0 1-1,-1 0 1,1 0-1,0 0 1,-1 0-1</inkml:trace>
  <inkml:trace contextRef="#ctx0" brushRef="#br0" timeOffset="49697">28194 9440 18247,'41'4'196,"-1"0"0,1-1 0,1-1-1917,-5-1 1,3 0-1,9-1 1791,-6 0 1,9-1 0,5 0 0,4 0 0,2 0-1,0 0 1,-1 0 0,-4 1-317,1-1 1,-2 1-1,0 0 1,-1 0-1,2 0 1,1 0-1,3 0 159,-8 0 0,2 0 0,1-1 0,1 1 0,2 0 0,0-1 0,0 1 0,0 0 0,-1 1 0,0 0 112,1 1 0,3 0 0,1 1 0,0 0 0,-1 0 1,-1 0-1,-2 1 0,-4-1 0,-4 0 0,-5-1 0,10 1 1,-9 0-1,-2 0 0,6 0 0,0 2 0,0-1 0,1 0 1,-1 0-1,0 1 0,1-1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42:35.01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1291 2244 4377,'-54'-10'1017,"-1"1"1,19 2-1,4 1 1929,-18-1-2602,43 5 1124,5 1-952,34-1 1,20 2-451,-20-1 0,2 0 43,13 0 0,6 0 0,-1-1-25,-9 0 0,-2 1 0,1-1 46,7-1 1,2 1 0,1-1-106,1 0 0,2 0 1,13 0-65,-26 1 0,7 1 0,5-1 1,4 0-1,3 0 0,3-1 1,0 1-1,0 0 0,-2 0 1,-2 1-1,-4-1 0,-5 0-205,6 0 1,-4 1 0,-4 0 0,-1-1 0,2 1 0,3-1 0,5 1 229,-8 0 0,5-1 0,2 0 0,4 1 0,1-1 0,2 0 0,-1 1 0,0-1 0,-2 0 0,-2 1 0,-3 0 0,-4 0 0,-4 0-299,20 0 0,-8 0 0,-4 1 0,-1 0 0,2 0 255,1-1 1,0 1 0,0 0 0,0 0 0,-1-1 19,-3 1 0,-2 0 0,1 0 1,3 0-1,5 0 3,-13 0 0,5 1 0,4 0 0,2-1 0,1 1 0,0 0 0,-2 0 0,-2 0 0,-4-1 0,-4 1-303,7-1 0,-6 0 0,-3 1 0,2-1 1,5 0-182,-2 1 1,9 0-1,4 0 1,0 0-1,-3 0 1,-5 0-1,-10 0 1,-14-1-627,8 0 735,-59-4 410,-26 0 0,-6 1 0,18 0 0,1 1 0,-8-1 0,0 1 0</inkml:trace>
  <inkml:trace contextRef="#ctx0" brushRef="#br0" timeOffset="200">1863 2625 15977,'-10'3'89,"39"5"-89,15-4-1182,-4 0 1,15-1 1474,-17-3 0,8-2 0,7-1 0,5 0 0,4-2 0,1 1 1,0-1-1,-2 1 0,-5-1 0,-4 2-625,4-1 1,-5 1 0,-2 0 0,1-1 0,3 0 0,9 0 344,-17 1 0,5-1 0,4 0 0,3 0 0,2 0 0,2-1 0,1 0 0,1 1 0,-1-1 1,0 0-1,-2 1 0,-2-1 0,-3 1 0,-4 0 0,-3 1-84,12-2 1,-7 1 0,-4 0 0,-2 0 0,3 0-1,4 0 1,7 0 70,-14 1 0,3-1 0,5 0 0,3 0 0,2 0 0,2 0 0,2 0 0,0 0 0,1-1 0,-1 1 0,-1 0 0,-1 0 0,-3 0 0,-3 1 0,-3-1 0,-4 1 0,-6 0 0,18 0 0,-9 0 0,-5 0 0,-1 0 0,3 0 0,7 0 0,1-1 0,0 1 0,0-1 0,0 0 0,0 1 0,1-1 0,-1 1 0,0-1 0,0 1 0,0-1 0,0 1 0</inkml:trace>
  <inkml:trace contextRef="#ctx0" brushRef="#br0" timeOffset="981">3958 4318 14655,'9'2'395,"-2"0"-1203,25-6 1,22-6-1,8-2 1,-9 2 1124,5 2 1,2 0-413,-8 0 0,9-2 0,3 0 1,-1 0-1,-7 3 204,6 0 0,-6 2 1,1 0-179,-9 1 1,0 1 0,1-1 0,0 1 109,2-1 0,-2 1 1,3 0-1,6 0-56,-5 1 1,5 0-1,3 0 1,2 0 0,0 0-1,-1 1 1,-3-1-260,0 1 0,-2 0 1,-2 0-1,1 0 0,2 0 1,3 0-95,-9 1 0,5 0 0,1-1 0,2 1 0,0 0 0,-2 0 0,-1 0 0,-4 0 0,-5 0-28,18 0 0,-7 1 0,-3 0 0,-2 0-312,20 0 1,-3 1-1,-39 2-430,-64 4 1607,-8-6 0,-7-2-414,5 2 0,-4 1 1,0-2 74,-7 0 1,0-2 0,1 1 93,6 0 0,1 0 0,0 0 0,-2 0 0,0 0 0,-9 0-58,7 1 1,-8 0-1,-5 1 1,-3 0 0,2 0-1,2 0 1,7 0 109,-7 0 1,6-1-1,0 1 1,-7 1-144,8-1 0,-6 0 0,-3 1 0,-1 0 0,1-1 0,4 1 0,6 0 337,-4 1 1,5 0-1,4 0 1,2-1-291,0 1 0,3-1 0,-1 0 27,-11 1 0,-2 0 1,17 0 1482,19-1-1578,24 0-38,27-2 1,17-4 23,-7 1 0,6 0 0,3-1 0,-3 0-96,10-1 1,0 0 0,4 0 167,-13 0 0,2 1 1,3-1-1,3-1 1,6 1-211,-11 0 1,6 1-1,3-1 1,3 0-1,2 0 1,0 0-1,-1 0 1,-2 0-1,-3 1 1,-5 0-275,7-1 1,-5 1-1,-3 0 1,0 0 0,3 0-1,5 0 224,-11 0 0,3 0 0,3 0 0,2 0 1,2 0-1,-1 0 0,1 0 0,-2 0 0,-2 1 1,-3 0-1,-4 0 90,14 0 0,-2 1 0,-3 1 0,-3-1 0,-4 1 0,-4-1 0,7 1 0,-7-1 0,3 1 0,-1-1 0,0 1 0,0 0 0,0-1 0</inkml:trace>
  <inkml:trace contextRef="#ctx0" brushRef="#br0" timeOffset="1800">8382 4445 15251,'-13'1'924,"3"0"-6584,10-1 6268,47-4 120,1-1-482,-8 1 0,15 0 0,8-2 0,3 1 0,-2 0 0,-7 0-174,-2 1 1,-5 0 0,1 0 0,6 0-113,-10 1 1,4-1 0,3-1 0,2 1 0,1 0 0,-1 0 0,0 0-1,-2 1 28,2 0 0,1 0 0,-2 1 0,1 0 0,-2 0 0,0 0 0,-2 0-213,1 0 1,-2 0-1,-2 0 1,1 1-1,1-1 1,2 1 153,3-1 0,3 0 0,2 1 1,0-1-1,-1 1 0,-2-1 0,-3 1 22,3 0 0,-4 1 0,-1-1 0,3 1 0,4 0 49,-9 0 0,4 1 0,3-1 0,2 1 0,0 0 0,-1 0 0,-2 0 0,-5-1 0,-5 1 0,9 0 0,-7-1 0,-1 0 0,5 1 0,4 0 0,0 0 0,0 1 0,0-1 0,-1 0 0,1 0 0</inkml:trace>
  <inkml:trace contextRef="#ctx0" brushRef="#br0" timeOffset="5349">17483 4297 9000,'-50'-18'663,"0"1"1,12 3 0,0-1 40,-7-4 1,2-1-467,10 3 0,1-3 371,-7-7 1,-3-6-1,3-2-1144,9 1 0,2-1 0,0-2 596,-7-4 1,0-2-1,7-3 92,11-8 0,8-3 1,5 3-56,3 0 0,11-1-119,4 11 1,7-6 0,3-2 0,2 3 0,-1 5-645,5-1 0,1 7 0,4-3 642,-2 4 0,3-3 0,2-1 0,1 4 1,-2 4-243,11 0 0,0 7 0,6 1 307,-5 4 0,5 1 0,2 0 0,1 1 0,-3 2-251,0-1 1,-3 1 0,3 2 0,11 5 209,-18 5 0,5 2 0,6 1 0,3 2 1,4 0-1,1 2 0,1 0 0,-1 2 1,-1 1-1,-3 1 0,-4 1 0,-5 1-108,7 4 1,-6 2-1,-2 2 1,-2 2-1,1 1 1,2-1-1,4 1 85,-7-5 1,5-1 0,3 1-1,2-1 1,0 1 0,0 0-1,-1 2 1,-3 0 0,-4 2-1,-5 2 1,-6 1-1,10 15 1,-7 2-1,-7 2 1,-4 3 0,-6 2-89,-4-1 1,-5 2 0,-4 1 0,-5 2 0,-6 0-15,-7 0 0,-5 1 0,-6 2 0,-2-1 0,-3 0 0,0-1 231,-1-1 1,-1 0 0,-2 0 0,-2-2 0,-4-1 0,-3-1 116,-3-2 0,-5-1 1,-3 0-1,-2-2 1,-1-2-1,1-3 1,1-4-124,-5 0 1,-1-5-1,1-3 1,-1-2-1,0-1 17,0-2 1,-1-2 0,-1-2 0,2-1 0,3-2 104,1-2 1,4-2 0,-2-1-1,-6-3-149,3-1 1,-6-3-1,-5-1 1,-2-1 0,0-1-1,1 0 1,3 0 0,6 0-118,-2 0 1,6 0-1,1 0 1,-2-2 0,-6-2-4,5 0 1,-6-1-1,-3-1 1,-3-1-1,0 0 1,2-2 0,3 0-1,6 0 1,7 0 40,-15-11 1,10 0 0,0-7-244,7 4 0,-3-2 0,1-4 0,5-4 0,10-6 248,14-4 0,8-8 0,7-3 0,2-2 0,-1 5 0,-6 6 0,-11-8 0,-4 7 0,9-5 0,18 3 0,1 0 0,-1 0 0,1-1 0,-1 1 0</inkml:trace>
  <inkml:trace contextRef="#ctx0" brushRef="#br0" timeOffset="16753">14287 7006 4042,'-23'-11'3282,"5"1"288,18 10-1419,0 0-970,58-28-889,-17 16-62,-2 0 1,8-3 0,-3 3-230,-3 6 1,0 2-2,-6 0 0,4 0 0,6 0 14,-3 2 1,8 1-1,5 0 1,2 0-1,-1 1 1,-2-1-1,-6 1-338,5-1 1,-6 1 0,1-1 0,6 1 314,-1 0 1,7-1-1,4 1 1,1 0 0,-2 0-1,-4 0 1,-7 0-74,1 1 0,-7-1 1,-2 1-1,2 0 49,2 0 1,1 0 0,-1 0 0,1 0-120,-3 0 1,0 1 0,1-1 0,7 1-48,-7 0 1,5 1 0,4 0-1,2 0 1,0 1 0,-1-1-1,-5 0 1,-5 0-66,7 0 1,-8 0-1,1 0 1,5 0 93,-2 0 0,7 1 0,4 0 0,-1 1 0,-4-1 0,-8 0 0,-11-1-1247,19 5 2505,-51-7-1429,-19-1 105,-42-6 2133,25 3-3110,-13 1 1213,7 7 0,-1 1 0,-1-3 0,-16 8 0</inkml:trace>
  <inkml:trace contextRef="#ctx0" brushRef="#br0" timeOffset="19971">17081 7112 0,'-42'-10'992,"0"-1"0,0 1 1,2 1-1,1-1 1,1 0 774,-10-5 0,3 0-1495,7 2 0,-1 0-103,-9-4 0,-6-4 92,9-4 0,-6-6 0,0-2 1,7 4-517,-3-3 1,1-2 296,3 3 0,-6-3 0,2-3 0,10 2 333,7-12 1,10 0 343,3 12 0,7-4-719,15-12 0,9-12 0,6 0 0,-1 9-21,5 1 0,8 2 144,-8 16 0,5-6 0,4-1 0,2 0 0,1 3 0,0 6-119,11 1 0,3 7 0,1 3 1,1-1 16,-1-3 0,-1 0 0,3 1 0,9 2-13,-17 9 1,4 0 0,4 1-1,3 0 1,2 0 0,1 1-1,-1 0 1,-1 2 0,-1 0 0,-5 2-218,7 0 0,-2 1 1,-2 2-1,-1 1 0,1 0 1,1 0-1,4-1 209,-8 1 0,2-2 0,3 0 0,0 1 0,1-1 0,0 1 0,-1 0 0,-1 1 0,-3 2 0,-2 1 0,12 1 0,-2 2 0,-3 2 0,-1 1 0,-3 1 0,-1 0 0,7 1 0,-5 0 0,1 3 0,7 7-125,-19-2 0,4 4 0,3 3 0,3 2 0,0 2 1,0 0-1,-1 1 0,-2-1 0,-4-2 0,-4-2 124,8 5 0,-5-3 0,-3-1 0,0 3 0,6 3-50,-6-3 0,5 3 0,3 2 1,1 1-1,0 1 0,-3 0 0,-5-1 1,-6-2-1,-9-1 37,-1 11 0,-11-1 0,-3 0-38,6 18 0,-10 2 37,-8-11 0,-6 2 0,-14-3 129,-13-9 0,-12-3 1,-8-1-1,-2-1 1,2-2-96,2-2 0,0-2 0,-2-1 0,-1-1 0,-3-1-21,9-5 1,-3-1 0,-1 0 0,-1 0 0,0-3 0,-1-1-1,0-2-154,-2-3 0,-1-2 0,-1-2 0,1-1 0,0-2 0,3 1 0,3 0 6,-12 0 0,5-1 1,0 0-1,-5 0-718,10 0 1,-4-1 0,-2 0 0,-1 0 0,1 0-1,2 0 1,3-1 867,-3 0 0,2-1 0,2 0 0,4 0 0,7 1 0,-21 1 0,30 1 0,59-1 0</inkml:trace>
  <inkml:trace contextRef="#ctx0" brushRef="#br0" timeOffset="21533">14414 6921 14680,'-36'-9'249,"-1"0"0,6 2 1,-1 1-103,-8 2 0,-1 1-576,6 2 0,-8 0 459,-3 0 1,-12 0 0,-7 0 0,-2-1 0,3 1-1,8-1-901,5 1 1,6-1 0,-1 0-1,-7 1 882,3-1 0,-7 1 0,-4-1 1,0 0-1,-1 0 0,4 0 1,5 0-1,-11-2 1,5 0 0,2-1 0,3 1 57,-4 0 1,3-1 0,-9 0-123,17 2 1,-7-1-1,-4-1 1,-3 1-1,0-1 1,2 1-1,5 0 1,7 1-511,-17-2 1,10 1 0,-8 0 485,7 1 0,-8-1 0,-3 0 0,1 0 0,7 1 0,11 0-756,-2 2 0,10 1 522,-20 6 1,18-8 0,35 5 0</inkml:trace>
  <inkml:trace contextRef="#ctx0" brushRef="#br0" timeOffset="27581">23834 6921 8106,'-4'-12'2711,"2"2"-594,2 10-807,0 0 40,104-32-1181,-73 26 1,1 1-689,16-6 0,8-3 0,-4 4 652,-5 6 0,2 3 178,1 0 1,7 0 0,9 0-466,-19 1 0,7-1 0,6 1 0,2 0 0,3 0 0,0 0 0,-2 0 0,-2 0 0,-5 0 142,5 0 0,-4 0 1,-2 0-1,0 0 0,2 0 1,6 0-95,-13 1 0,3-1 1,3 0-1,3 0 0,0 0 1,0 1-1,0-1 1,-2 0-1,-3 1 0,-3-1 1,-5 1 79,14 0 0,-8 1 0,-2-1 1,0 1-1,5 0-125,-4 0 1,0 1-1,2 0 1,1 0-1,3 0 1,1 2-1,3 0 134,-8 1 1,3 0 0,3 1 0,1 1-1,2 0 1,0 0 0,0 1 0,0-1 0,-1 1-1,-3-2 1,-1 1-106,0-1 0,-1 0 0,-1 0 0,-1 0 1,-1 0-1,0 0 0,1 0 0,0 1 1,2 0 50,0 0 1,2 1 0,2 0-1,0 1 1,1-1 0,-2 1 0,-2 0-1,-2-1 1,-4 0 0,-4-1-292,8 2 0,-4 0 0,-4-1 1,-4 0-1,-1-2 362,8 2 0,-4-2 0,-3 0 0,9 2 0,-4 0 0,-18-6 0,1 1 0</inkml:trace>
  <inkml:trace contextRef="#ctx0" brushRef="#br0" timeOffset="30903">7176 8276 11759,'17'0'2006,"-3"-1"-1121,26-6 1,19-5 0,-5 1-751,-5 3 1,2-1-1151,-10 2 1,7-2 0,2 0 0,2-1-1,-1 2 1087,2-1 0,1 1 1,0 0-1,-1 1 1,-1-1-49,4 0 1,-4 1-1,3-1 1,12-1-154,-23 4 0,6-1 1,5 0-1,4 0 1,3 0-1,2-1 0,2 0 1,0 0-1,0 1 1,-2-1-1,-2 1 0,-3 0 1,-3 1-1,-6 0-280,10 0 0,-6 0 1,-4 0-1,-1 1 0,1 0 1,3-1-1,6 0 147,-9 1 0,4 0 0,3-1 1,3 0-1,1-1 0,2 1 1,-1 0-1,0 0 0,-1 0 0,-3 1 1,-3 0-1,-4 1 0,-4 0 279,22 0 1,-6 1 0,-6 1 0,-3 1-1,-5-1 1,2 0 0,-5 0 0,-1 0-1,6 1 1,0 0 0,0-1 0</inkml:trace>
  <inkml:trace contextRef="#ctx0" brushRef="#br0" timeOffset="33783">12700 8128 1286,'-52'-17'471,"0"0"0,13 4 0,1 0 373,-11-6 1,1-1-410,17 6 1,2 1 588,0-2 0,0 0-634,3 2 1,-2-5 496,-10-18 1,-4-10 0,6 4-795,10 13 1,2-3 92,-10-16 1,-2-8 0,12 8-182,17-4-109,14 3 1,7-10 0,1 7 76,-2 16 0,1 0 27,6-10 0,4-5 0,-1 8 27,0 16 0,1 5 54,2-3 0,2 2 408,0 0 1,7-1-419,4 3 1,11-3 0,4-1 0,1 1 0,-5 2-42,-3 2 0,-2 2 0,1 1 0,4-3-221,-5 3 1,5-2 0,2-1 0,1 0-1,-1 1 1,-2 1 0,-5 3 190,3-1 1,-5 3 0,0 1 0,9 0 7,-3 2 0,7-1 0,6 0 0,1 0 0,1 0 0,-2 1 0,-5 1 0,-6 1-99,2 0 1,-7 1 0,0 0 0,8 0 89,-5 1 0,6-1 0,3-1 1,3 1-1,2-1 0,1 1 1,-1 2-1,-2 0-10,-5 2 0,2 1 1,0 1-1,1 0 1,-1 1-1,-1 0 1,-2 0-1,-3 0 1,-2-1 3,9 0 1,-5 0 0,-3-1 0,3 1 0,5 0-101,-10 1 1,4-1-1,4 0 1,2 1-1,-1-1 1,0 1 0,-4 0-1,-5-1 1,-6 1 106,19-1 0,-10 0 0,-1 1 0,4-1 1,0 0 0,1 1-1,-7-1 1,3 1 0,-1 0 0,0 0-25,-2-1 0,0 1 1,-1 0-1,-2 0 24,4 0 0,-3 0 0,2 1 187,-4-1 1,2 1 0,-1-1 0,-3 1-188,9 0 0,4 0 0,-8 2 0,10-1 0,6 2 0,0-1 0,-4 0 0,-9 0 0,-2 0 0,-7 0 0,6 0 103,6 1 0,8 0 0,3 0 0,-7 0 0,-11 0-105,-9 0 1,-6-1-3,1 1 0,0-1 928,-2 0 1,0 1-929,11 0 0,-1 1 182,-10-1 1,0-1-181,21 4 1,-1 0 1,-20-3 0,-2 0 0,10 1 0,1 1 7,-2 0 0,3 1 3,14 3 0,7 4 1,-4-2-13,-6-2 1,-1 2-1,4 0 0,3 2 1,-11-2-36,-6 2-1363,-2 0 1330,-4 0 182,12 7 0,1 1-112,2 1 1,-3-1 1,2 1 20,-22-9 0,1-1-192,14 6 1,7 4-1,-5-3 152,-5-2 0,0 1-152,4 1 0,4 1 1,-10-4 107,-6-1 59,-3-1 1876,-2-1-1925,8 8 0,0 1 52,-2-1 1,5 6 1,-2-1 1039,-17-8-1075,-2 8 1,-4 3-54,-7-5 84,-11 34-5,-15-38 29,-12 3 1,-11 6-1,4-5 4,11-8 1,-1 0 125,-9 6 1,-7 3-1,3-4-145,-3-5 0,3-3-4,8-3 1,-7 1-27,-3-2 1,-12 1 0,-7 1 0,-2 0-1,4-1 1,9-1-173,-1-1 0,7-1 0,-7 0 196,3 0 0,-8 2 1,-4-1-1,1 1 1,5-2-1,10-2-596,-13 1 1,8-2 599,0 0 0,-6 0-358,12-1 1,-8 0 0,-4 0 0,3 0 0,4 0 306,-1-1 0,4 0 1,-7 0-10,5 0 0,-6 0 0,-5 0 0,0 0 0,2-1 0,4 0-252,-6-1 1,4-1-1,1 0 1,-2-1 293,2 1 0,1 0 0,-4-1 0,-9 0 27,21-1 0,-6 0 0,-5 0 0,-3-1 0,-2 0 0,-1 0 0,1 0 0,1 0 0,3 0 0,5 0 0,5 1-12,-10-1 0,8 0 0,2 1 0,-2-1 1,-9 0-43,11 0 0,-7 0 1,-4 0-1,-3 0 1,-2-1-1,0 0 1,0 1-1,4 0 1,3 0-1,6 0 1,7 1 40,-7-1 0,9 1 0,1 1 0,-11-2-3,9 2 0,-8-2 1,-6 1-1,-3 0 1,-4-1-1,0 1 1,0-1-1,2 1 1,3-1-1,5 1 1,6 0 8,-9 0 1,8-1 0,2 1 0,-1 0 0,-8 0 2,9 0 1,-7-1 0,-3 1 0,-3 0 0,-1-1-1,0 0 1,4 1 0,3-1 0,6 1 0,8 0 10,-12-1 1,11 0-1,-7-2-219,3-1 1,-7-2 0,-3-2 0,1 0-1,3 1 1,7 1-57,0 1 0,6 1 1,-4-2 97,-4-1 1,-9-1 0,-1-2 0,9 2 0,17 1-1071,15 0 1053,8 3 174,28-6 0,-30 12 0,14-3 0</inkml:trace>
  <inkml:trace contextRef="#ctx0" brushRef="#br0" timeOffset="34683">24362 8340 3094,'-50'-11'532,"0"0"0,-5-1 0,-1 1 210,16 5 0,-1 0 1,-4-1-328,-4-1 1,-4-1 0,-1 0 0,2 0-220,-2 1 0,2-1 0,-9-6 11,19 2 1,-7-3 0,-5-4 0,-2-1 0,-1-2 0,1 1-1,3-1 1,4 3 0,7 1-314,-6-2 0,8 1 0,0-1 0,-4-3 113,-1 1 1,-7-4 0,-4-2-1,1 0 1,4-1 0,8 2-1,11 2 62,1-14 0,13 1 522,-3 1 1,10-6-620,15 3 0,8-8 0,6-3 0,4 2 0,1 5-42,4 4 1,5 5 0,3 0 0,0-3 67,-5 2 1,1-5-1,1-2 1,2 2 0,0 3-1,3 7 2,11-1 0,0 7 0,7 5 0,13 2 25,-30 10 1,7 2-1,4 0 1,4 2-1,4 0 1,3 0 0,1 2-1,3 0 1,0 0-1,0 1 1,0 0 0,-1 0-1,-1 0 1,-4 1-1,-2-1 1,-4 1-1,-4-1-143,13 0 0,-7 1 0,-3 0 0,-2 0 0,0 1 0,2 0 0,4 0 0,6 0 113,-11 0 0,4 0 1,4-1-1,4 0 1,2 1-1,1-1 1,3 0-1,-1 1 0,1 0 1,-1 0-1,-1 1 1,-3 1-1,-2 0 1,-4 0-1,-4 2 1,-4 1-1,-6 0-19,23 8 0,-11 1 0,-5 3 0,-2 0 0,1 1-3,1-3 1,-1-1 0,0 2-1,-1 5 1,-1 9-146,-10 2 0,0 8 0,0 6 0,0 4 0,-1 2 0,-2 0 0,-2-2 0,-2-4 0,-4-5 193,7 8 1,-6-5 0,-2 0 0,-1 8 78,-4-7 1,3 7 0,0 5-1,0 2 1,-4-2 0,-5-3 0,-7-6-1,-8-10 16,-19 2 0,-12-10 0,-3-1 274,5 1 1,-2-2 0,-12-2-169,6-11 0,-8-1 0,-8-1 0,-5-1 0,-3 0 0,-1-1 0,0-1 0,2-1 0,5 1 0,7-1-222,-12 2 0,8-1 0,2-1 0,-3-1 0,-8 1-5,13-3 0,-5 1 1,-4 0-1,-2 0 1,-3 0-1,1 0 1,0-1-1,2 0 1,3-2-1,5-1 1,5-1-39,-9-1 0,8-3 1,2-1-1,1 0 1,-1 0-51,-1 0 1,2 0-1,-2-1 1,-3 0 0,-8-1 65,13 0 1,-5 0-1,-6-2 1,-3 0-1,-2 0 1,-3-1 0,1 0-1,-1 1 1,3-1-1,1 1 1,5 0 0,4 0-1,5 2 1,-13-2-1,9 2 1,4 0-1,-3 0 1,-8-2 0,3 0-1,0 0 1,0 0-1,0 0 1,0 0 0,-1 0-1,1 0 1,0 0-1,0 0 1,0 0-1,0 0 1</inkml:trace>
  <inkml:trace contextRef="#ctx0" brushRef="#br0" timeOffset="46521">9419 9081 11175,'51'8'351,"-10"-2"-351,2-7 86,-4-1 171,-3 2 1,13-1 0,10-1-1,5 1 1,1 0 0,-4 0-1,-8 0-1277,4 0 1,-7 0 0,2 0 0,9 1 1038,-16-1 0,5 0 1,5 1-1,3-1 1,2 0-1,2 1 0,-1-1 1,-2 0-1,-1 1 1,-5-1-1,-4 1-152,7 0 0,-6-1 0,-3 1 0,0 0 0,3 0 0,5 0 113,-6 0 1,2 0 0,3 0-1,1 0 1,2 0 0,1 0-1,1 1 1,1-1 0,0 1 0,1-1-49,-6 1 1,1 0 0,2 0 0,2 0 0,-1 1 0,2-1 0,-1 1-1,1-1 1,-2 0 0,0 1 0,-1-1 0,-2 1 0,-1-1 36,2 0 1,-1 0 0,-2 0 0,-1 0-1,0 0 1,-1 1 0,1-1 0,1 0 0,0 0-1,3 1-87,-1-1 1,3 1 0,2 0-1,1 0 1,1-1 0,-1 1 0,0 0-1,-2 0 1,-2 0 0,-4 0-1,-3 0 1,-5 0-58,12 0 1,-7 1 0,-4-1 0,0 0 0,3 1 21,0 0 0,2 0 1,2 0-1,-2 0 1,-1 0-1,-2 0 252,5 0 0,-3 1 0,1-1 0,2 0-99,-2 1 0,8-1 0,0 0 0,-3 1 0,-9-1 0,-15-1 0,-3 2 0,8-1 0</inkml:trace>
  <inkml:trace contextRef="#ctx0" brushRef="#br0" timeOffset="48475">20256 9356 5010,'-53'-9'-51,"1"1"1,-1 0-1,1 0 1,0 0 0,1 0-1,0 0 1,1 0-1,2 0 1,3 1 22,-1-2 0,3 2 0,-7-5 198,5 0 0,-7-3 0,-6-2 0,-3-1 0,0-1 1,1 0-1,4 2 0,6 1-326,-8-4 0,7 2 1,0 0-1,-6-3 164,9 4 0,-6-1 0,-4-1 0,-1-1 0,1-1 0,4 0 0,4-1 0,9 0 280,-12-16 1,11-1 0,5 0 256,5 10 0,3 1 0,10-9-457,12-4 1,6-9 0,7-6-1,4-1 1,4 4 0,4 6-141,12-2 0,9 6 0,5 2 0,0-4-54,-13 8 1,1-4 0,1-2-1,1 0 1,1 2 0,2 3 0,1 6 69,5 5 0,1 3 0,1 4 0,2 3 0,1 1 0,2 0-11,-3 1 1,1 1 0,1 1-1,2 2 1,2 1 0,3 2 0,2 2 72,-7 3 0,3 1 1,2 2-1,3 1 0,2 1 1,1 1-1,-1 0 0,1 1 1,-1 0-1,-1-1 1,-3 0-1,-2 0-21,3-1 0,-2 0 0,-2-1 0,0 0 0,-1 1 0,0 1 0,1 0 0,1 2 0,3 1-5,-5 0 0,4 2 0,1 0 0,2 0 0,1 2 0,0 0 0,-2 1 0,-1 0 0,-2 2 0,-4-1 0,-4 1 0,-5 1-207,13 8 0,-7 1 0,-5 1 0,-3 2 0,1 0 188,9 7 1,-2 1 0,-2 1 0,-2 2 197,-3-3 0,0 0 0,-6 3 0,-11 9-293,-16 0 1,-6 8 0,-7 5-1,-4 2 1,-5 0 0,-2-4 0,-1-6 449,-6-1 1,-5-6-1,-4-2 1,-2 0 0,-1 4-136,7-4 0,-1 5 0,-1 1 1,-2 1-1,0-1 0,-2-3 1,-2-6-1,-1-6 40,-16 0 1,-4-8 0,-2-6 0,0-4 0,3 1-104,2 0 1,4-3 0,-4-2 0,-11-1-128,22-4 0,-5-1 1,-4 0-1,-4-1 1,-3 0-1,-1 0 1,-2-1-1,0 0 0,0 0 1,1-1-1,2 0 1,2 0-1,4 0-70,-7-1 0,3 0 0,2-1 1,1 0-1,0-1 0,-1 0 0,0 1 1,-3-1-1,-3 0-47,5 1 0,-3 1 0,-2-1 1,-2 1-1,-1-1 0,-1 1 1,0-1-1,1 0 0,1-1 1,2 1-1,2-2 0,3 0 1,4-1-19,-11-2 1,2 0 0,4-2 0,2 0 0,2-1-1,2 0 1,1 0-86,-3-1 1,4 0 0,1-1 0,1-1 0,0 1-137,-8-3 1,1 0-1,0-1 1,-1-6 344,7-2 0,-4-8 0,0-2 0,2 3 0,8 7 0,10 13 0,-5 25 0,-10-32 0</inkml:trace>
  <inkml:trace contextRef="#ctx0" brushRef="#br0" timeOffset="68276">18246 11176 12361,'9'-2'1927,"20"-7"0,6 0-1090,5 0-1553,5-2 0,6 0 1469,7 3 0,3 2-887,-9 3 0,3 0 0,8 0 193,-13 2 1,6 0 0,5 1-1,3-1 1,0 1 0,-2 0-1,-3 0-459,0 0 0,-2 1 0,-1 0 0,0 0 0,1 0 0,1 0 326,-1 0 0,3 1 1,1-1-1,0 0 1,-2 1-1,-2-1 1,-5 1-121,10 1 0,-4 0 0,-4 0 0,-4 0-220,-5 1 1,-3-1 0,-2 0-600,13 2 1,-1 0 656,2 0 0,-8 0 0,-17-2 0,-7 0 0</inkml:trace>
  <inkml:trace contextRef="#ctx0" brushRef="#br0" timeOffset="68429">19198 11197 5462,'27'-1'-329,"4"1"0,5-1 74,10 1 0,3 0 354,-7 0 1,2-1 0,-1 0 288,12 0 1,8-2-389,-20 2 0,8-2 0,6 1 0,4-1 0,0 0 0,-2 0 0,-6 1 0,-8 0 0,8-1 0,-8 1 0,8 0 0,-2-1 0,1 1 0,0-1 0,-1 1 0,1-1 0,0 1 0,-1-1 0</inkml:trace>
  <inkml:trace contextRef="#ctx0" brushRef="#br0" timeOffset="68947">22077 11049 17046,'-53'-4'1792,"14"2"-1576,48 2-163,25 0 0,19 0 0,-3 0-1,0 0 0,3 1-894,-5-1 1,7 0 0,2 1-1,-1 0 860,3 0 0,0 1 1,1-1-1,-3 1-497,-9 0 0,-1 0 0,0 1 1,2-1 386,0 0 1,2 1 0,2-1-1,0 1 1,1 1-531,-3 1 1,2 0 0,1 1 0,-1 0 0,-3 0 0,-6-2-431,6 2 1,-7-1 0,3 0 791,11 2 0,7 1 0,-10-1 1,-31-1 70,-42-2 532,-31-2 0,-12-1-4,7-1 1,-9-1 7,20 0 1,-8-1 0,-7-1 0,-3 1 0,-2-1 0,0 0 0,3 1 0,4-1-200,-2 1 1,3 0 0,1 0 0,0 0 0,-2 0 0,-5 0-25,11 0 1,-4 0 0,-2 0-1,-2-1 1,-1 1 0,1 0-1,0 0 1,3 0 0,3 0-1,4 0-11,-16 0 0,5 1 0,4 0 1,1 0-1,1 0 363,-6 1 1,1 0-1,3 0 1,8 2-456,-5 1 0,13 2-127,21 2-40,50 4 107,16-5 0,16-3 0,5 0 146,-19 0 0,1-1 0,3 0 1,4 0-1,7 1-302,-17-1 0,6 0 1,3 0-1,4 0 1,2 0-1,1 0 1,1 0-1,-1 0 1,-1 0-1,-3 0 1,-2 0-1,-5 0-71,8 0 1,-4 0 0,-3-1 0,-1 1 0,0 0 0,3 0 0,4-1-376,-8 1 1,6 0-1,3-1 1,3 1-1,-1 0 1,0 0-1,-2-1 1,-4 1-1,-5-1 1,-7 0-1,-8 1 360,18 0 0,-11-1 0,0 0 0,-9 0 0,-21-1 0</inkml:trace>
  <inkml:trace contextRef="#ctx0" brushRef="#br0" timeOffset="74033">15980 11155 6547,'-54'-16'8,"0"0"0,0 0 0,0 0 0,0 0 1,1-1-1,-3 0 0,0-2 0,1 0 0,1 0 1,4-1 179,1-1 1,4-1 0,1 0-1,1 0 1,-1 0-99,-2 0 0,0 2 0,0-1 1,2-3-1,1-6 68,2-6 1,0-5 0,0-5-1,4-1 1,5 0 0,9 3-115,8-4 0,10 1 0,3-1 0,-1-2 17,-5-1 1,-3-2 0,2-2-1,6 1 1,10 4-34,13 2 0,9 1 0,8 3 0,7 2 0,6 4-8,-8 12 1,6 3-1,6 2 1,4 1 0,3 2-1,1 0 1,-1 1 0,-1 1-1,-3-1 1,-5 0-21,2-2 0,-3 0 0,-3 1 0,0 0 0,2 1 0,1 1 0,6 1-3,-7 3 1,5 0 0,2-1 0,2 1-1,1 1 1,1 0 0,-1 2 0,-1 1-1,-1 3 1,-3 1 0,-4 4 9,8 3 1,-3 4-1,-2 3 1,-1 2 0,-2 1-1,-1 0 1,0-1-7,8 2 1,-2 0 0,-1 1 0,0 1-1,3 2-1,-9-3 0,1-1 0,1 2 0,1 0 0,0 3 0,-1 2 0,1 4-64,-6 0 0,1 4 0,1 2 0,0 2 0,0 2 1,-3 0-1,-1 0 0,-2-1 0,-4-2-23,8 12 1,-5-1 0,-4 0 0,1 1 0,3 2 118,-1-4 1,6 2 0,3 1 0,-3 0 0,-5 1 0,-9-1 0,-14-2 16,-14 11 0,-14 1 0,-10-3 0,-2-7 44,-2-6 0,-6-7 1,-10 0 99,3-8 0,-9 1 0,-6-1 1,-3 0-1,-2-1 0,1-2 0,3-3-65,-3-2 0,1-3 0,-1-1 0,0-2 0,-1 0 0,-1 1-112,8-1 0,-2 1 0,0 0 0,-1-1 0,0 1 0,-1-2 0,0-1 0,0-1 34,-2-1 1,1-1 0,0 0 0,-1-2 0,0-1 0,-2-1 0,-2-2 0,-3-3-570,12 0 0,-3-3 0,-3-1 0,0-1 0,-2-1 0,-1-2 1,0 0-1,0 0 0,1-1 0,2 1 0,1 0 0,2 1 0,2 0 519,-10-2 0,3 1 0,2-1 0,2 1 0,0-1 0,0 0 0,-2 0 0,-2-2 0,5 3 0,-3-1 0,-3-1 0,-2 1 0,0-1 0,1-1 0,3 1 0,4 0 0,5 0 0,6 0 0,9 0 0,-13-18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44:29.40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741 2307 10093,'-2'-4'1171,"0"0"974,2 4-1828,-3-31-138,3 19-143,0-24 196,15 8-150,-1 5-82,8-10-90,3 3 90,-8 12-274,27-19 111,5 13 147,0 0-354,3 12 423,-20 15-16,3 8 1,6 7-1,-4-2-37,-7-4 0,-1 0-27,14 8 0,5 4 0,-6-4-24,-12-7 1,-3-1 14,27 12-1559,-21-15 1,-1-1 1706,-2-3-99,24-4 68,-29-6 0,9-5-28,-9-3-50,1-3-10,5-6 0,4-3-101,-10 8 1,1 0 184,8-9 1,3 2-153,-1 4 1,2 4 173,6 7 1,3 4-20,2-1 0,1 3 1228,-2 3 0,0 5-1308,-4 4 0,-4 2 81,11 2-30,-11-5 0,6 0 1,-4-1-51,-5-2 1,0-2-1050,16 4 0,-3-2 976,1-4 63,-20-3-336,9-7 1,3-2 335,12-7-13,-12 4 0,-2-1-26,1-5-22,1-2 89,-9 10 1,3 1 173,-5 4 1,1 1-473,5 2 0,-2 3 557,11 17-38,-9 5 272,-3 3 1,8 4 0,-4-1-452,-2-6 1,0 1-36,1 3 0,4 3 0,-5-7 419,10-2-490,-5-13-3,-6-12 1,2-4 37,-4 0 1,1-2-1194,4-4 1,-1-2 1185,-12 2 0,-1-1 584,1 0 0,3-1-745,17-7 0,3 0 153,-7 6 0,0 2-741,6-3 0,-2 5 799,5 9-33,1 11 87,-16 1 0,5 3-101,12 1 0,7 3 0,-1-2 42,-11-3 0,-2-1 0,1 1 513,9 2 0,1 0 0,-7-4-541,-10-4 0,-7-2 8,1-4-2,-1-7-43,-6-2-114,3-6 0,4-4-2,2-4 1,0-1 1241,-1 1 1,1 1-1125,8-6 0,1 4-1397,-3 14 0,-2 4 1436,-10-1 0,1 3-723,12 6 1,-2 4 754,-9 7-283,-4 2 0,0 1 292,5 4 7,4 0 0,0-1-49,2-1 27,-2-2 1,1-3 201,-1-4-340,-6-3 0,1-2-35,5-3 822,-1-2 1,2-4-1041,-8-3 1,0-1 287,1 1 1,-1-1 1352,-2-2 0,-3 1-1462,6-6 146,2 1 289,9 1 1,4 1-47,-12 8 1,0 2-172,13-7 1,1 4 83,-12 11 0,0 5 124,9 7 0,2 3-177,4 1 0,1 1-885,-2 0 0,-1 1 818,-8-5 0,-5-3 12,7 0-4,0-1-5,5-4 0,3-1-34,-14-3 0,-1 0-10,15 2 1,-1-3-123,-11-4 1,-5-1 100,7-3-113,1-2 0,0-2-991,2-1 1164,-11 2 1,0 1 1,0 1 73,0 3 89,-2 1 2504,0 3-2478,-3 3 178,2 9 1,2 3-171,15 11-178,-15-7 1,1 1 3,-2 2 1,1-1-33,4-4 0,1-2-34,1 2 1,1-2-288,-2-4 0,-2-3 329,8-3 1671,-13-3-1705,-1-1-166,3-2 1,3-2 41,20-6-1450,-18 3 0,0 0 1574,13-10-59,3-3 334,-13 10 0,3 1 26,-2 4 0,-1 1-151,0 1 1,-3 3-52,-7 7 0,0 3-59,6 0 1,0 0-75,17 4 93,-14-5 0,-2-3-255,1-5-71,4-2-2,2-3 0,3-4-852,4-4 1,1-2-277,-20 5 1,-1 0 1866,15-7 0,-5 1 1,-18 4-1,-18 4 1</inkml:trace>
  <inkml:trace contextRef="#ctx0" brushRef="#br0" timeOffset="2079">10520 1418 12371,'-7'-12'560,"2"3"-523,5 9 954,0 0-834,62-9 45,-5 6-202,-15-2 0,0 2-23,-9 6 1,-4 3 33,-7 5-128,11 24-160,-20-11-927,4 28-7,-13-22-2333,-2 23 3544,-10-13 0,5-9 0,-5-11 0</inkml:trace>
  <inkml:trace contextRef="#ctx0" brushRef="#br0" timeOffset="2633">10689 1736 8590,'-5'-14'2060,"1"3"-1869,4 11 1153,0 0-103,6 31-1205,-2-17 46,7 34-274,-6-33 83,3 5-17,-2-13-288,13-3-12,-3-2-265,23-11 128,-14-3-1277,23-23 1064,-14-8 1,-1-5 1199,-7 14 0,-1-1-1505,6-14 1,-3 4 1581,-7 7 611,-8 17-68,-2 12-165,0 12-644,-4 9 57,-1 20 16,-3 26-454,-1-17-81,-1 8 2504,0-38-2784,1-8-1422,25-11 1691,-5-4 238,13-4 198,-15 1 385,-7 6-1,-6 6-100,-2 10-309,-5 4-100,-2 10 353,-6 12 268,-3 0 1,0 2-182,-5 14-508,4-13 0,1-3 166,4-6-171,1-2-216,2 5-716,14-1 464,9-10 132,7-9-289,5-19-1884,5-19 2509,-3-7 0,-7 9 0,-10 3 0</inkml:trace>
  <inkml:trace contextRef="#ctx0" brushRef="#br0" timeOffset="2832">11303 1418 13653,'-2'-11'2377,"1"2"-1935,1 9-391,0 0-368,38-24-1122,-2 3 451,14-9-1964,-17 13 2952,-44 36 0,12-15 0,-19 18 0</inkml:trace>
  <inkml:trace contextRef="#ctx0" brushRef="#br0" timeOffset="3181">11303 1418 3825,'-10'35'1861,"0"-1"0,-6 22 432,16-56-2347,46-14-1802,6-10 1710,-19 12 1,1 0 510,17-13-365,-32 16 2760,-5 9-1962,-17 10 71,-2 5-1054,-20 17-1688,-1 7 1072,7-10-237,2 3 800,16-27 165,3 0 73,2-5 1879,18-19-488,-7 8-990,9-11-158,-12 16-44,1 3-305,14 6-790,-4 2 212,5 0-262,-14 0 16,-7-3 930,5-4 0,-12 5 0,1-3 0</inkml:trace>
  <inkml:trace contextRef="#ctx0" brushRef="#br0" timeOffset="3445">11748 1334 9740,'1'6'3436,"0"-2"-2427,-1-4-956,0 41-53,0-21-3,0 32 3,-1-32-1216,-1 12 880,2-19 328,2 8 19,15-26 165,14-17-260,0 1 28,0-6-61,-16 14-625,-8 6-2582,-4 12 2585,-4 3 739,-12 20 0,7-17 0,-5 8 0</inkml:trace>
  <inkml:trace contextRef="#ctx0" brushRef="#br0" timeOffset="3732">11769 1693 7850,'-5'1'1398,"2"-1"867,3 0-1411,52-9-854,-26 3-86,13-3 1,1 2-397,5 7 863,-14 10 53,-8 9 28,-29 11 169,-14 11-438,3-10 0,1 1-674,-8 13 283,0 7 27,21-36 25,4-5 132,18-8-230,-4-8-53,16-9 115,-9-2-316,3-4-1199,2-3-117,1-3 1005,11-15 1,-20 22 0,4-8 0</inkml:trace>
  <inkml:trace contextRef="#ctx0" brushRef="#br0" timeOffset="4045">12255 1439 11208,'-13'-3'2355,"2"0"-1725,11 3-280,0 0-535,-34 33 129,25-20-75,-20 30 86,35-33-36,5 3 36,5-8 146,13-9-101,-5-7 2,2-6 96,-17-2 82,-7 4 97,-11-16-17,3 16-55,-7-11 10,8 20 51,0 3 9,3 0-222,1 1-510,13-7 457,7-4-98,8-5-151,2 0-680,4-1-3748,24 2 4677,-11 16 0,-1-4 0,-31 17 0</inkml:trace>
  <inkml:trace contextRef="#ctx0" brushRef="#br0" timeOffset="4311">12404 1524 8382,'-14'6'3993,"3"0"-3629,11-6 51,0 0-903,61-19 850,-15 5-444,-8 3 1,0 3 81,-5 4 297,-26 15-216,-5 7 82,-7 19 0,-1 7-15,3-14 1,0 1-149,-3 14 0,0-2-54,5 4-613,24-29-374,7-11-2126,24-20 3167,-6-20 0,-18 10 0,-10 0 0</inkml:trace>
  <inkml:trace contextRef="#ctx0" brushRef="#br0" timeOffset="4730">12764 1355 15781,'32'-13'-449,"0"0"0,1-2 0,-5 9 21,-5 25 677,-10 3-149,-10 12 15,-15-5-34,-13 3-325,6-5 1,0 0-25,-5 7 24,-2 13 378,32-38 1104,18-6-1443,21-18 149,0-1-466,7-9 237,-16 10-98,7 7 1,1 4 542,1 10 83,-6-5 1,-6 7 954,-21 27 155,-30 20-1911,9-26 1,-2 0-45,-2-1 0,-1 0 602,-8 19 0,17-34 0,-1 5 0</inkml:trace>
  <inkml:trace contextRef="#ctx0" brushRef="#br0" timeOffset="4848">13526 1757 16377,'3'12'-1518,"0"-2"-2117,-3-10 3635,0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0:04.57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10774 3979 12661,'0'5'649,"1"-1"914,-1-4-1403,31-26-62,-10 15-13,22-7 1,4 3-131,-6 9 7,3 5 0,-1 4-32,-8 5-162,19 13 182,-4 7 131,-14-9 53,3 2-36,-31-19 70,0 0 0,-4-2 322,11-10-339,4-5-89,6-5-28,0-1-34,-6 6-3,1 2-31,0 1-69,28 1 103,-11 11 0,14 2 0,-21 10-34,-10 0 31,1 0-98,27 9 197,-20-12-60,23 4-2,-25-15 2,2-3 0,2-4-30,0-5-31,3-4 0,0-2 25,4 0 39,0-1 0,-1 2 93,-9 9-787,8 0 823,-10 8-323,34 3 150,-25 2-102,26 3-696,-23-1 137,-8-2-488,10-1 557,-2-6 0,-1 0 0,-9 1 0,30-5 0</inkml:trace>
  <inkml:trace contextRef="#ctx0" brushRef="#br0" timeOffset="1153">14288 3937 2187,'1'8'3406,"0"-1"-497,-1-7-1159,0 0-1982,14-6 232,-4 2-3,14-5 1280,-6 5-1465,1 2 9,1 1 1013,-1 4-744,21 18-37,-14-4 3339,16 16-3445,-7-5 53,-9-8-3,7 3-61,23-14 30,-27-10 11,5-5 1,-1-4-14,-8-8-357,10-7 384,-10 6-89,4-1 0,1 1 98,4-1 17,-4 2 0,-1 2 47,-4 8-30,12 2-28,-8 3 12,9 9 0,1 2-7,-2 2 6,4 3 0,-2 2 42,-6-1-51,10 2 34,-13-7-2,6-6 1,3-1-41,6-1-297,-4-2 1,-1-2 287,-1-6-63,0-3 2,0-1 16,-1-1 6,4-3 1,1 0-14,6-2 100,1 0 0,0 2 87,-12 8-1313,13 0 1285,-18 8-100,6 6 1,2 2 62,4 0-153,4 4 0,-2 1 98,-7-2 47,10 3-8,-14-6 54,2-1 1,1-2-58,5 1-37,-6-2 1,-1 0-6,-6-4-6,0-1-30,2-2-34,1-2 21,11-6 0,2-2-4,7-1-3,-17 5 0,5-3 0,-4 3-90,-4 2 1,-3 1 96,0 0 0,1 1-22,17 2 0,-1 3 68,-3 4 3,-7 0 0,0 1 36,-5 3 62,2 1-45,2 1 37,1 0-3,13 0 0,2 0-37,6-1-92,-18-3 0,5 0 0,-6-2-1701,10-3 1681,-17-1 1,-1-1 50,13-3-115,10-7 0,2-2 126,-25 7 0,0-1-263,26-6 1,-1 0 346,-8 4 47,0 3-41,-2 2 61,-1 3 25,1 5 1,0 3-104,6 1-410,-8 1 1,-2 1 443,-8 1-37,0 2-9,1-2-16,0 1 408,10 1 1,2 0-235,7 2-168,-5-2 1,-1-1 1,-2-1-36,-13-4 0,0 1 1212,17 3-1280,-10-4 1,6 0 0,-6-1-185,11 0 889,3-1 0,-5-3-1306,-26-5-1587,8-10 2239,-15-15 0,-4 13 0,-6-7 0</inkml:trace>
  <inkml:trace contextRef="#ctx0" brushRef="#br0" timeOffset="6202">8192 5207 12605,'6'3'1829,"-1"0"-891,-5-3 126,0 0-1064,-5-20-4428,17 6 4350,-6-12-180,26 9 1003,-11 10-860,10-2-20,-7 7 46,2 1-2,23 11 0,3 4 91,2-1-1134,2 3 0,-2 1 1198,-11-3-64,-14-5 0,1-1-45,13 3-49,3-5 1,1-2 56,-4-5 37,-6 0 0,-1-3-3,12-13 2269,-11 2-2309,-1 0 0,6-3 0,-5 3 121,15-4-107,-15 6 0,5 0 0,-6 3 99,1 7 1970,10 4-1959,-15 5-260,6 10 0,1 2 252,6 3-72,-5 0 1,-2 0 43,-2-3-40,-1-1 4,1-2 27,-1-3-261,3-5 1,1-2 109,3 1 74,-5-3 1,-1-3-95,6-10 132,-10-1-5,9-7-13,-8 0 0,0 0 21,5-2 36,-4 1 1,-1 2 69,-4 6-2497,-1 4 2436,-2 3 842,0 3-697,3 12 1,1 4-155,4 1-35,-4 2 1,1 2 1,12 10 85,-8-6-91,12 5-110,-3-16 0,2-2 23,7-1 46,-6-2 1,2-4-118,-16-7 0,-2-3-255,17-2 378,-17 1 0,1-2 42,7-4 0,-2 1-1,12-4 19,-13 3 1,-1 2 120,-1 1 151,9 1-233,-13 5-61,5 0 236,6 13-317,-18-5-238,16 7-166,-25-5 329,0-1-2323,7 3 2479,29 2 0,-26-4 0,16 0 0</inkml:trace>
  <inkml:trace contextRef="#ctx0" brushRef="#br0" timeOffset="6853">12975 5397 12865,'-8'-11'1272,"1"1"-824,7 10 1338,0 0-1777,21-32 13,-7 19-22,19-24-33,-9 30-100,6 3 0,4 3 68,18 4 34,-9 0 1,-1 2-1536,5 7 1406,-3 1-637,-3-7 1,0-1 588,1 0-57,4-3 0,-1-3-77,-4-6 225,0-3 68,-2 0 0,-1 0 82,1 1 30,-5 0 0,0 1 394,10 3-188,-10 2 372,22 10 0,6 4-486,-26-2 1,0 1-981,3 0 0,3 0 1,-4 1 894,-3 1 0,-3-1 106,19 4 8,-8-5 1,8 1-1,-4-1-118,-6-2 0,2 0-20,6 1 1,5 0 0,-6-2 79,-11-2 0,-1-2-281,17 2 0,1 0 156,-14-2 1,2 0-93,1-1 0,6 1 0,1-1 0,-8-1-58,-2 1 1,-1-2-182,9-1 1,5 0 0,-11-2-389,-6-6-676,2-6-1561,-22-1 2955,-6-10 0,-6 14 0,-2-5 0</inkml:trace>
  <inkml:trace contextRef="#ctx0" brushRef="#br0" timeOffset="21762">18055 4657 7201,'8'-2'2089,"-2"0"-1636,-6 2-417,0 0 649,1-12-111,-1 9-245,0-10-75,0 13 525,0 0-697,-3 0 72,-1 2-45,-6 3 17,1 1 493,-19 35-616,18-24-56,-11 28-9,25-34 62,1 1-68,33-8 15,-18-6 53,20-3 28,-26-6 155,-1-6 100,-11-20-289,-1 14-251,-15-16 49,3 29-4883,-23-8 2910,23 12 2181,-12-4 0,23 9 0,0-1 0</inkml:trace>
  <inkml:trace contextRef="#ctx0" brushRef="#br0" timeOffset="21958">18288 4466 9621,'21'1'1420,"-4"0"-170,-17-1 1061,0 0-1759,14 111-765,-9-66-51,0-4 0,1 7 1,-1-6-939,-3 5 208,0-15 994,-4 25 0,2-40 0,-3 11 0</inkml:trace>
  <inkml:trace contextRef="#ctx0" brushRef="#br0" timeOffset="22293">18288 4889 9920,'-11'-5'1736,"2"1"146,9 4-1403,-19 40-328,13-21-42,-15 32 168,19-27-232,2-8-387,6 6 289,-2-16 17,6 2-34,-2-10-535,16-13 462,4-9 143,1-1 269,-2 0-25,-20 17-1,0 3-108,-5 4 150,-1 4 594,3 20-879,-1-9-257,5 18-155,1-19 225,2-3-748,16-8 312,-11-7-1236,20-13 876,-17 1-949,12-18 754,-14 11 330,10-18 0,-17 27 0,1-5 0</inkml:trace>
  <inkml:trace contextRef="#ctx0" brushRef="#br0" timeOffset="22425">18754 4530 6792,'0'11'-619,"0"-3"619,0-8 0,0 0 0,0 0 0</inkml:trace>
  <inkml:trace contextRef="#ctx0" brushRef="#br0" timeOffset="22626">18754 4530 7542,'0'11'3453,"0"-3"-1964,0-8 665,0 0-1742,-43 54-351,29-31-271,-15 17 0,2 1-1445,16-14-95,-2 4 1750,10-13 0,3-13 0,1 0 0</inkml:trace>
  <inkml:trace contextRef="#ctx0" brushRef="#br0" timeOffset="22762">18669 4657 6195,'12'1'2111,"-2"0"45,-10-1-2400,0 0-1344,49 7-1201,-19-6 2789,4 0 0,-1-1 0,-12-2 0,-7-5 0</inkml:trace>
  <inkml:trace contextRef="#ctx0" brushRef="#br0" timeOffset="23193">18923 4530 8791,'12'4'2806,"-3"-1"-2028,-9-3 1009,0 0-1742,-6 36-45,2-6-6,-2 20-259,6-7 94,2-24-182,6 7 263,0-19-182,6-1 56,-4-5-797,18-11 495,-4-1 344,5-6 129,-9 3-44,-5 5 848,-9 7-278,-2 3-75,-9 9-187,-5 5 33,-3 3 171,-9 12-179,5-6 251,-13 27-428,18-26-69,-3 18-133,13-26-7,0 2-29,5-9 45,1-2-25,16-1 159,-8-3 40,11-3-4,-13-4-13,-1-3-31,-1-2-8,-3-1-533,-2-13-246,-9 7 199,0-6-1285,-10 10 523,6 7 1350,-5-2 0,13 6 0,0-1 0</inkml:trace>
  <inkml:trace contextRef="#ctx0" brushRef="#br0" timeOffset="24194">19325 4530 7144,'1'4'1930,"-1"-1"291,0-3-2140,-22 31 763,11-11-885,-9 20 1,0 4-709,5-2 582,5-11 0,1-2-2014,4-5 2184,4-16-3,3-3 0,-1-5 0,1-1 0</inkml:trace>
  <inkml:trace contextRef="#ctx0" brushRef="#br0" timeOffset="24358">19283 4636 10491,'6'6'1579,"-2"0"-918,-4-6-160,0 0-963,37 28-216,-22-17-176,30 20-884,-24-25 1738,5-9 0,-10 3 0,0-6 0</inkml:trace>
  <inkml:trace contextRef="#ctx0" brushRef="#br0" timeOffset="24544">19495 4509 10261,'2'0'3868,"1"1"-2704,-3-1-1021,-4 32 6,2 0-149,-2 18-580,8 6 250,-1-29-57,3 12-117,-1-23-191,-2-2-481,1-2-277,-1-3-59,0-2 1512,1-3 0,-4-2 0,0-1 0</inkml:trace>
  <inkml:trace contextRef="#ctx0" brushRef="#br0" timeOffset="25245">19643 4403 13235,'9'6'1706,"-1"-1"-1429,-8-5-596,0 0-1211,48 1 836,-33 2-1129,38 4 1350,-49 0-2911,-4 7 3530,-6-4 14,-4 3 38,-2-3 40,-1 0-39,2-1-25,1-1 33,3-1 39,2-1 505,5 0-524,3-2 3453,6 1-3590,0-4-11,10 0-85,-7-1-250,15 0 167,-12 0-127,11 1 107,-15 2 89,1 3 20,-6 1 118,-3 2 117,-7 23-224,-1-13 31,-8 23-98,4-18 54,2-2-57,3 2-87,6-13-16,6 3 97,-1-10-5,9-1 34,-6-3 151,13-17-216,-11-2 65,5-9-65,-11 5 64,-3 6 35,1 2 38,3-10 544,-2 11-317,3-5 132,-3 10-325,0 5-294,17-12 123,-8 8-17,15-8-8,-12 9 17,2 0 39,2 1 70,1 1 98,0 2 317,18 1-224,-14 2-37,5 3 61,-20 2 160,-8 1-25,-2 3-333,-8 24-1401,-3 2 399,-1 6-376,1-9 70,6-17-269,0-2 1560,-4 0 0,4-6 0,-1-1 0</inkml:trace>
  <inkml:trace contextRef="#ctx0" brushRef="#br0" timeOffset="25544">20108 4762 10566,'-17'8'2972,"3"-3"-2603,14-5-153,-13 33 252,10 9-405,-2-11 0,2-1-63,6 13-59,8-17 6,-3-19-449,17-3-310,2-13 397,6-1-173,8-15-2804,-19 11 3558,5-5-117,-11 11 248,-9 3 0,0 3 61,-6 4-8,0 3-137,0 3 2824,4 6-3297,10 5 1439,11-1-1179,5-4-4388,19-9 3211,-18-5-604,11-4 1214,-9-6 0,-17 4 0,2-2 0</inkml:trace>
  <inkml:trace contextRef="#ctx0" brushRef="#br0" timeOffset="25857">18267 5376 12823,'-12'4'2336,"3"-2"-426,53 2-1331,-8-3-2314,5 0 0,3-2 2106,-5-2 0,0-1 67,10-1 0,2-2-404,-14 2 0,1 0 0,8 0-12,1 0 0,8-1 1,7 1-1,2-1 1,0 0-1,-3 1 1,-6 0-449,-3 0 1,-6 1 0,-1 0-1,3 1 1,6-2 330,-7 2 1,5-1 0,3 0 0,4-1 0,0 1 0,1 0 0,-1-1 0,-2 1 0,-4 1 0,-3 0-470,6-1 0,-4 2 0,-2-1 1,-2 1-1,0 0 0,1-1 206,10 0 1,-1 1 0,0-1 0,0 0 0,1-1 348,-4-1 1,3 0-1,0 0 1,-2-1 0,-5 1-1,-8 1 1,9 0 0,-4-1-1,0-2 1,1 0 0,-1 0-1</inkml:trace>
  <inkml:trace contextRef="#ctx0" brushRef="#br0" timeOffset="27114">20637 3154 12650,'-19'-5'1551,"4"2"-1523,-29 17-5223,17-1 5419,-4 0 0,-2 3-114,5 10 0,4 3-208,-4 9-31,9 0 1,6 0-32,13-1 444,7-7 0,2-2-561,10 1-729,8-7 1,5-3-2142,23-8 2302,-20-5 1,-1-4 844,19-9 0,-31 0 0,-8 2 0</inkml:trace>
  <inkml:trace contextRef="#ctx0" brushRef="#br0" timeOffset="27378">20870 3387 8976,'10'-3'4164,"-2"0"-3066,-8 3-687,-23 30-405,16-14-12,-16 24-103,22-22-78,3-1-174,13 6 201,-3-10-30,10 1-262,-1-13 262,2-10 190,-2 0 759,2-25-473,-16 14-3202,1-21 3131,-11 21-64,-3-6-229,-10 5-1415,-14-4-946,6 6 608,-1 2 1831,20 13 0,5 3 0,1-1 0</inkml:trace>
  <inkml:trace contextRef="#ctx0" brushRef="#br0" timeOffset="27659">21146 3281 10396,'6'5'2822,"-1"0"-2174,-5-5-262,-1 37-221,1 6-318,1-10 1,2-1 90,1 13 26,7-17 36,-3-18 585,8-2-414,-7-10-166,13-13-108,-8-1 13,7-10-8,-4 3-207,0-1 161,1-4 0,0-2 135,3-9-50,-5 11 1,-2 1-32,-8 4-117,-5 13-236,-1 2-5345,-8 3 5788,5 3 0,-5 0 0,7 3 0</inkml:trace>
  <inkml:trace contextRef="#ctx0" brushRef="#br0" timeOffset="27809">21484 3302 10113,'4'17'4542,"-16"33"-4542,6-35-510,-12 36 51,15-35-5130,1 10 5589,2-16 0,0 2 0,0-11 0</inkml:trace>
  <inkml:trace contextRef="#ctx0" brushRef="#br0" timeOffset="27959">21421 3154 12734,'4'-2'3503,"0"1"-4892,-4 1-2929,47-13 4318,-22 9 0,26-9 0,-38 13 0</inkml:trace>
  <inkml:trace contextRef="#ctx0" brushRef="#br0" timeOffset="28610">21654 3217 10037,'4'15'3167,"-1"-4"-2659,-13 33-508,5-21-73,-7 35-81,10-32-217,1-2-1905,1 13 1593,2-19 683,0 6 64,1-28 17,-1-4 1557,-1-35-957,0 9-250,-1-14-196,3 20-97,1 11-68,3 2 73,25-5-205,-3 10-44,11-3 25,-12 16 35,-10 3 46,-2 4 345,6 31-76,-12-18 406,3 20-381,-22-21 0,0-7-1375,-18 2 0,-3-1-933,5-4 2014,-28 8 0,44-18 0,3-1 0</inkml:trace>
  <inkml:trace contextRef="#ctx0" brushRef="#br0" timeOffset="28960">22162 3239 337,'6'16'2833,"-1"-4"754,-5-12-2753,0 0 1628,1 30-1784,0 14-723,1 14-451,-2 2-325,4-22 152,-1-11-2402,5-6 1508,-5-15 1757,3-1 1,-4-5 0,0-2-1</inkml:trace>
  <inkml:trace contextRef="#ctx0" brushRef="#br0" timeOffset="29359">22564 3260 4853,'10'0'2593,"-1"0"25,-9 0-2618,0 0 1278,-23-31-1528,-10 23 399,-12-14-149,7 29 652,14 14-876,15-7 2829,9 20-2999,13-15 142,5 9-138,11-16 210,-9-8-282,25-7 336,-21-1 54,18-8 156,-25 5 106,1-1 9,-10 5 36,-1 2 1054,-1 14-755,-6 6-534,-2 8-44,-6 1-152,-2-5-4070,-2 8 0,-1 1 4083,1-2 1,-7 22-1,17-45 1</inkml:trace>
  <inkml:trace contextRef="#ctx0" brushRef="#br0" timeOffset="29746">19600 3852 5528,'60'-1'467,"-1"-1"1,-17 0 0,0 0 0,-1 0 110,14-4 0,0 0-303,-12 1 0,2 1 1,5-1-73,-6 1 1,3 0 0,4 0 0,4 0 0,6 0-225,-15 3 1,4-1 0,3 1-1,3 0 1,3 0 0,1 0 0,1 0-1,1 1 1,-1 0 0,0-1-1,-2 1 1,-2 0-151,1-1 1,-1 1-1,-1 0 1,0 0 0,0 0-1,0 1 1,1-1 0,-1 0-1,2 1 1,1-1 0,1 1 58,-6-1 0,2 1 0,2-1 0,1 1 1,0-1-1,1 1 0,0 0 0,-1 0 0,0-1 1,-1 1-1,-1 0 0,-2 0 0,-2 1 1,-1-1 111,8 1 0,0 0 0,-1 0 0,-1 0 0,-2 0 0,-3 1 0,-4-1 0,-3 0 0,-5 0 0,17 1 0,-9 0 0,-4-1 0,0 0 0,0-1 0</inkml:trace>
  <inkml:trace contextRef="#ctx0" brushRef="#br0" timeOffset="31426">21632 3979 0,'10'11'2196,"-2"-2"1015,-8-9-763,0 0-79,3 8-1795,-2 11-495,3 5-43,-6 9 717,-4 11-1606,2-12 0,1 1-3195,-1 22 4048,8-5 0,0-35 0,3-13 0</inkml:trace>
  <inkml:trace contextRef="#ctx0" brushRef="#br0" timeOffset="31712">21929 4022 11037,'2'4'2644,"-1"-1"-962,-11 43-1704,3-17 0,-1 1-67,0 5 1,-1 1-33,-1 2 1,-3-3-400,-24 7 573,14-14 3,-15-6-56,24-23-171,-2-9-134,4-26 171,6 10-130,16-28 194,4 31-465,18-15-188,-10 18-887,2 2 0,3 0 1610,21-8 0,-10 4 0,-7 8 0</inkml:trace>
  <inkml:trace contextRef="#ctx0" brushRef="#br0" timeOffset="32147">22098 4022 8262,'9'7'3388,"-1"-1"-1380,-8-6-1297,-1 33-103,-14 15-706,5 10-249,-6-3 95,11-34 17,5-7-3,3-8 400,4-8-117,2-1-45,4-8-118,5-6-223,21-14 248,-8 6 93,5-2 306,-20 20-164,-10 5 1113,-1 17-536,-11 5-391,1 7-99,-7-1-69,1-4-703,-1 2-157,4-5 389,2-4 6,9-11 2,2-3-13,4-1-6,18-4 798,-9 2-216,8-2-10,-17 3-80,-7 1 1065,-7 27-1386,-4-6-221,-4 14-172,0-15-178,3-9-575,2-2 449,1 0 0,4-6 0,1-1 0</inkml:trace>
  <inkml:trace contextRef="#ctx0" brushRef="#br0" timeOffset="32346">22627 4022 10883,'0'4'2943,"0"-1"-1448,0-3-1147,-55 60-1202,34-35 236,-13 15 1,3-1-691,20-17-2293,1 8 3601,7-18 0,2-1 0,1-8 0</inkml:trace>
  <inkml:trace contextRef="#ctx0" brushRef="#br0" timeOffset="32496">22500 4191 3724,'11'-7'5077,"-3"2"-2120,-8 5-4345,42 16-539,-15-11 535,28 12 224,-19-20 1168,-4-10 0,-22 15 0,-6-4 0</inkml:trace>
  <inkml:trace contextRef="#ctx0" brushRef="#br0" timeOffset="32745">22797 4085 7604,'8'4'7311,"-1"-2"-6420,-7-2 114,0 0-983,-33 66-391,19-29-983,-5 4 1,2-1 1220,8-8 609,4-11-559,-7 28 425,8-22-220,-5 16 32,12-29-1094,37-10-677,-4-9-83,20-5 901,-22-8 797,-15-1 0,-9 9 0,-3-1 0</inkml:trace>
  <inkml:trace contextRef="#ctx0" brushRef="#br0" timeOffset="33015">22183 4720 15585,'-9'-7'1234,"2"0"-601,-33 35-84,22-12-549,-6 2 0,1 2-888,8 16 323,14-14 195,3 7-92,11-20 98,2-7-28,26-27 865,-20 4-321,14-16-57,-29 14-95,-5 7-2403,-8-26-1318,5 13 3721,-2-17 0,4 30 0,2 6 0</inkml:trace>
  <inkml:trace contextRef="#ctx0" brushRef="#br0" timeOffset="33296">22352 4572 3447,'2'6'4022,"-2"28"-1145,-5-3-2894,0 16-748,-4 1-2077,0-1 971,2-12 1370,1-3 501,4-27 1804,2-4 702,6-24-659,4 7-1497,5-15 3603,13 9-3752,-2 8 1,2 0-263,11-5-211,-6 4 0,-2 3-212,-10 4-178,2-1-470,-13 4 1132,-4 2 0,-4 1 0,-1 0 0</inkml:trace>
  <inkml:trace contextRef="#ctx0" brushRef="#br0" timeOffset="33447">22373 4784 12126,'9'6'2621,"-3"-1"-3122,28-6 17,-17 0-211,27-1-501,-27 0-968,-1 0 1316,-2 0 0,-7 1 0,-2 1 0</inkml:trace>
  <inkml:trace contextRef="#ctx0" brushRef="#br0" timeOffset="33662">22267 4953 12662,'7'7'977,"-1"-1"-269,-6-6-565,0 0 893,66 26-798,-46-14-41,17 4 1,-6 1 15,-27-5 14,-3 0-227,-5-1-6550,-30 15 6550,10-12 0,-12 7 0,24-18 0</inkml:trace>
  <inkml:trace contextRef="#ctx0" brushRef="#br0" timeOffset="34148">22352 5271 4461,'-28'6'1328,"5"-1"1659,-21-22-1592,-2-4-1651,9 2 1,-8-5 0,-2-1 0,6 2 255,-4-3 0,0-1-18,-4-4 0,-4-3 0,7 4-2,16 6 1,4 1 177,-1-2 0,0-1 679,2 2 0,-1-6-749,1-9 0,-3-10 0,0-4 1,6 5 8,4 3 0,4 1 0,-1-2-409,-5-5 1,-3-4 0,3 0 0,7 5 311,10-9 0,9 7 583,1 13 1,5 3-611,1 1 0,8-2-92,10 4 1,10-4-1,4 1 1,-5 5 141,-6 5 0,-1 3 1,4 0 20,8-7 0,6-2 0,3 2 0,-1 6-274,-8 10 1,2 4 0,-1 4 0,-2-1 230,4-2 0,-2 2 0,9 3-57,-7 3 0,8 3 1,5 2-1,4 1 1,1 0-1,-3 2 0,-4-1 1,-8 0 0,4 1 0,-8 1 1,0 1-1,7 3-24,-5-1 1,6 2 0,5 1-1,1 1 1,-1 2 0,-4 0 0,-6 0-1,-10 0-82,2 7 1,-10 1 0,-1 5 164,2 3 0,2 3 0,-5 4 0,-9 3 439,-16 9 0,-11 5 0,-4 0 1,1-3-275,5 0 1,0-3 0,-8 2 25,-7-5 0,-6 3 0,-5 1 0,-3-4 0,-2-5 256,-7-3 1,-4-7-1,-4-2 1,-4 1-386,5-6 1,-4 1 0,-3 0 0,-1-1 0,2-2 0,2 0-60,3-1 0,2 0 0,1-2 1,-1-1-1,-2-1-168,-2-3 1,-4 0-1,-1-1 1,1-2-1,4-2 1,8-2-150,-18 0 1,6-3 10,8-1 1,-1 0-1,3-2-548,3-1 0,4-2-709,3 0 1,0-2 1414,-5-5 0,4-1 0,0 1 0,-3-7 0</inkml:trace>
  <inkml:trace contextRef="#ctx0" brushRef="#br0" timeOffset="34546">21378 4487 13577,'3'4'1641,"0"-2"-992,-40 10 93,11-1-441,-8 3 1,-11 5 0,3 1-715,-2 2 0,1 1-1644,-11 5 0,2-2 1558,17-6 1,7-2-1147,4-2 1199,-5 3 0,27-16 0,-3 1 1</inkml:trace>
  <inkml:trace contextRef="#ctx0" brushRef="#br0" timeOffset="34761">20892 4593 11322,'7'0'3896,"-51"9"-3149,8 3-597,3-4 0,1 1 228,1 9 53,17-5 0,6 0 810,27 16-1059,14-10-182,12 6-1820,3-17 1576,-10-7-4368,19-8 0,4-3 437,-3 1 4111,-15 1 0,4-3 1,-11 3-1,-13 2 0,3-2 1</inkml:trace>
  <inkml:trace contextRef="#ctx0" brushRef="#br0" timeOffset="53700">9779 6456 11020,'5'1'1868,"-2"0"246,-3-1-1652,4 2-462,-3-1 0,3 1-327,2-3 128,6-3 92,11-4 107,-1 0-126,3-1-257,29 6 383,-24 6 26,5 4 1,0 2 37,-8 8 320,22 16-293,-23-17 0,1 0-13,16 10-22,4-2-2,-15-17-49,1-5 48,-2-9 1,1-3 44,17-9-68,-16 3 1,-2-2-564,4-3 542,-4 1-9,-11 8-53,23-5 53,-10 9 89,11 0 337,-5 19-320,-15 1-10,2 4 1,1 0-60,0 1-4,13 8-30,-13-14-64,-7-5 61,5-1-7,8-11 0,0-3 12,3 0 2,8-5 0,0-1-7,-9 1-34,-5 2 1,3 1-50,6 2 1,-1 1 82,17-4 18,-13 9 0,-4 4 19,-11 6 5,7 7 47,-10 0 3,5 2 1,1 0-90,5 1 15,2 0 0,0-2 160,-5-7-190,9 1 12,-11-6-21,2-3 0,3-3-29,16-5-94,-15 2 1,-1 0 81,8-9 59,-10 3 0,2-1-40,6 1 0,2 0 87,5 0-258,-6 3 1,-1 1 302,-10 7-38,-2 5 13,-2 1-2,0 4 34,4 4 1,2 0-89,5 2 31,-3-2 1,-1-1 21,-2-3 34,0-1-89,2-1 50,0 0-193,4-3 0,2-1-73,3 1 81,-6-2 0,1 0-649,3-2 254,-10-1-343,9 0 867,-9-7 0,-2 0 0,-6 2 0,22-8 0</inkml:trace>
  <inkml:trace contextRef="#ctx0" brushRef="#br0" timeOffset="64455">6096 6731 13600,'-11'-5'3525,"2"2"-3245,4-36-132,10 22-36,-2-31-256,25 29 0,5 5-22,2 0 162,10-1 0,0 5-1106,-1 10 1114,-15 2 0,3 1-1430,19 4 1,1 2 1422,-17-4 1,-1 0-29,22 4 0,-2-1-67,4-1-266,-21-3 1,1 0 231,15 0 66,-22-1 1,1-2-162,7-2 1,-1-1 184,4-3 24,-6 1 0,-1-2-13,11-11 36,-9 1 564,13-6-472,-14 10 0,6-1 0,-5 2-94,-8 3 0,1 1 859,8-3 0,5 0 1,-7 4-818,5 11-28,0 3 97,0 5-30,6 6 0,4 0 10,-14-7 0,3 1-30,1-1 1,4 1-1,-4-2-47,-3-5 0,-3-1 485,-1-2 0,2-3-498,13-7 0,2-4-97,-5 0 1,0-1-392,10-3 0,1-2 401,-18 4 0,0-1 0,-3 2-748,0 0 1,-2 0 803,9-3 1,6 0-74,6 7 0,6 1 0,-6 3 100,-13 1 0,0 1 20,11 0 1,6 2 0,-12 3 40,-3 13-337,-3 3 374,-4 0 328,11-1 0,2-1-208,2-2-144,-1-1 0,-1-4-74,-9-11-30,1-3-248,1-4 278,3-10 0,0-1 0,-10 6 0,-3-4 0,1 1 0</inkml:trace>
  <inkml:trace contextRef="#ctx0" brushRef="#br0" timeOffset="66403">16193 6710 12280,'4'7'1527,"0"-2"-1161,-4-5 763,0 0-544,29-54-442,-14 33-47,5-12 1,0 2 124,0 16-28,0 0-16,0 2 106,20-6-272,-16 9-6,15-3 7,-8 12-7,-4 0 72,27 3 0,7 0-91,-23 0 0,0-1-443,7 0 1,5 1-1,-6 0 409,-8-2 1,-4 1-79,28-1-72,-18-4 1,-2 0 116,7 0-182,-7-2 1,-2 0 209,-5-2-2763,16-6 2816,-10 2 25,14-6 0,1 0-59,-10 4-89,4 0 0,-4 2 156,-22 10 49,4 1 650,16 18-654,-18-7 37,19 13 89,-14-5-64,-6-5 2786,8 3-2919,5-9 0,2-2-114,1 0-19,8-4 0,-1-4 770,-11-5-723,12-6-57,3-3 1,0 0 82,1 0-142,1 0 1,-2 2 194,-14 8 61,-2 3 26,0 2 196,8 9 0,1 2-188,3 2-366,5 3 0,-2 2 329,-12-2-13,12 4-122,-5-6 1,1-1-106,11 0 103,-11-2 1,-4-1-70,-6-6 732,-14-1-1147,29-2 182,-13-2 99,15 1-29,-23-1-36,-10 0-45,0 1-955,19-5 2139,-18 4-756,14-2 663,-25 5-456,0 0 26,-1 0 1142,22 0-1187,-13 0-31,17 0-25,-17 0-8,2 1-45,2-1 106,24 2-216,-1-1-5,9 0 9,4 1-6,-22 0 2,14-1 89,7 0 0,1 0-64,-27-1 1,0 1-332,31-1 1,-2 1 300,-12-2-3,2 0-6,-1-2-73,-8 0 0,7-1 0,-6 1 78,-9 1 0,0-1-749,9 0 0,3 0 0,-8 1 750,0 0-433,-4 2 439,-3-1 31,-2 1 103,29 3-137,-24-3-8,22 3-113,-31-3-2031,0 0 1922,-1-2 549,18-34 1,-24 26 0,13-25-1</inkml:trace>
  <inkml:trace contextRef="#ctx0" brushRef="#br0" timeOffset="82943">10265 6562 10502,'-49'-28'211,"-1"0"1,1 0-1,4 2 1,2-1-6,3 0 0,-1-3 0,7-1 320,10-5 1,9-3-172,3-3 1,12-5-182,14 5 0,10-6 1,7 0-1,4 2-160,0 9 0,6 1 0,4 2 0,1 0 0,-1 0-783,0-2 1,0 0 0,2 1 0,0 1 0,3 4 776,-6 6 1,3 1 0,0 2 0,1 2 0,-2 1 0,-3 2-71,3-1 0,-5 3 0,2 2 0,10 0 95,-8 4 1,8 0 0,5 1 0,4 1 0,2-1 0,1 2 0,-2-1 0,-1 2 0,-5-1 0,-5 1-385,11 0 0,-6 0 1,-3 1-1,3 1 0,7 1 335,-12 1 1,5 0 0,4 0 0,4 1 0,2 0-1,-1 0 1,0 2 0,-4 0 0,-4 2 0,-6 0-1,-7 2-22,10 6 0,-9 2 1,-5 2-1,4 1 15,10 5 1,2 2 0,-2 1 0,-7 1 6,-7 0 0,-5 1 0,-3 7-302,-4 8 1,-1 7-1,-4 2 1,-2-5 317,-3-5 0,-4-3 0,-3 5 94,-3 12 1,-4 7-1,-4-1 1,-5-9 25,-10-1 1,-9-4 279,2-12 1,-3 2-1,-6-1 1,-5-4-89,-6-6 1,-6-3-1,-4-3 1,-3-2 0,0 1-351,3-3 0,-3 0 0,-1-2 0,-1 0 1,-1-1-1,-2-1 0,9-2 1,-1-1 0,-2 0 0,0 0 0,0-2 0,0 1 0,2-2 0,1-1 2,-7 1 1,4-1-1,0-1 1,0-2-1,-2-1 1,-4-3-58,7-2 1,-4-1-1,-2-3 1,-1 0-1,-1-1 1,2-1-1,2-1 1,3 0 0,6-1 63,-5-2 0,6-2 0,3 0 0,-1-1 0,-4-1 6,-2 3 0,-6-1 1,-2 1-1,0-2 1,4-1-1,6-3 0,10-3 141,-5-22 1,14-5 0,8 2-284,6 3 0,13-2-412,14-1 1,10-7 0,6 0 0,0 7 240,-2 10 0,2 5 0,7-2-76,0 3 0,7-3 0,4 0 0,2 0 1,-1 3-1,-4 5 67,2 2 0,-1 5 1,0 2-1,3-1 105,2-1 0,4-1 0,1 0 0,0 2 0,-2 2 15,0 1 1,-1 3 0,0 1-1,4 0 224,-7 2 0,5 1 0,1 0 0,0 0 0,-4 2 0,-5-1 0,6-1 0,-5 1 0,1 0 0,0 3 0,-1-1 0,1 0 0,-1 0 0</inkml:trace>
  <inkml:trace contextRef="#ctx0" brushRef="#br0" timeOffset="83558">12827 6583 13123,'1'4'2207,"0"-1"-1020,56-19-585,-15 8-355,-1 1 1,9-2-1,-3 2-681,-4 2 1,6 2 412,-7 2 0,9 0 0,6 0 1,4 0-1,-1 1 0,-4-1 0,-7 1-659,-2 0 0,-5 1 0,0-1 1,7 1 608,-4 0 0,7-1 0,3 1 1,3 0-1,-1 1 0,-1-1 1,-5 1-1,-5 0-214,6 1 0,-6 0 0,-3 1 1,2-1-39,14 2 0,0-1 0,0 1 323,-12 1 0,1 1 0,-2 0 0,-8-1 0,18 2 0,-19 0 0,0 0 0</inkml:trace>
  <inkml:trace contextRef="#ctx0" brushRef="#br0" timeOffset="83778">13102 6731 5082,'6'2'992,"-1"0"1357,45-1-1562,-6-1-247,3 0 1,4 0-12,-7 0 0,-1-1-290,8 0 1,1 0-162,1-1 1,8 1-226,-18 0 0,7 0 0,4 0 0,1 0 0,0 1 0,-5-1-552,10 0 0,-4 1 0,1-1 0,4 1 243,-10-1 1,4 1-1,1 0 1,1 0-1,-3 0 1,-3 0 455,8 1 0,-2 1 0,-4-1 0,-9 1 0,-5-1 0,-4 1 0,6 0 0,1 1 0</inkml:trace>
  <inkml:trace contextRef="#ctx0" brushRef="#br0" timeOffset="85345">1122 2392 11439,'9'-3'-420,"-2"2"630,-7 1 98,51-32-134,-14 17-174,1-6 0,9 1 37,7 7 0,7 3 1,-1 1-1038,-11 1 0,-1 2 0,2-1 1000,0 0 1,4-1 0,0 1 0,-4 0-686,-2 3 0,-3 0 1,-3 1 682,6-1 1,-2 1-29,-2 1 1,5 0-13,-2 0 1,7 1 0,3 0 0,-5 1 4,3 0 1,-3 1 0,2 0 27,0 0 0,4 0 0,-1-1 0,-5 2 9,-6 1 0,-3 0 0,1 1 143,0 1 1,1 0 0,3 2-100,-3 0 0,3 0 0,2 1 1,0 0-1,-2 0-29,8 0 1,-2-1-1,0 1 1,1 0 3,-6-1 1,2 1-1,0-1 1,-3 1 0,-3-3-441,7 1 1,-5-1 0,-3-2 461,7-1 0,-3 0 9,-1-2 1,5-1-103,0-5 0,10-2 0,0-1 1,-6 1 52,-10 1 1,-4 1 0,3-1 224,10-3 1,7-1 0,-1-1 0,-5 1-153,-5 0 1,-4 0 0,-2 1 24,7-2 1,5 0 22,-14 4 0,7-1 0,4-1 1,2 1-1,-1 1 0,-4 2-60,7-1 0,-2 3 1,-1 1-1,3-2-70,-2-1 0,2-1 0,1 1 0,0 0 0,-3 2 35,3 3 0,-2 1 1,1 1-1,1 2-42,-1 0 1,3 1-1,0 1 1,-1 0 0,-4-1 0,-6 0 1,-4-1 0,0 1-1,4 0 12,6 1 0,4 0 1,2 1-1,-5-1 1,-9 0-3,4 1 0,-4-2-130,-4 0 1,2 0-1,5 0-55,-6-2 1,4-1 0,2 0 0,0-1 0,-4 1 149,13 0 0,-4 0 0,6-1 14,-7-1 0,6 0 1,1-1-1,-3-1 1,-8 1 41,-8-1 1,-5-1 0,3 1 405,7-1 0,4 0 0,2 0 0,1 0-200,-8 2 1,1 0-1,1 1 1,1 0-1,-1 0-170,1 1 1,1 0 0,-1 1 0,0-1 0,0 1-312,10-1 1,0 1-1,-2 0 1,-3 0 259,2 3 1,-4 0 0,-5 0 0,-9-1 0,2 0-87,10 0 1,9 1-1,1 0 1,-8 0 38,4 0 0,0 0 0,-4-1 0,7 1 1,-1 0-1,-11-1-174,-11 0 1,-3-1-761,10 1 0,2 0 809,2-3 0,-5 0 1,-6 5-1,-23-5 1</inkml:trace>
  <inkml:trace contextRef="#ctx0" brushRef="#br0" timeOffset="90995">10986 7811 15727,'7'7'132,"0"-1"-5792,-7-6 5357,64-42-822,-17 19 660,-3-2 1,0 1-205,5 7 980,-7 7-311,-10 4 0,-9 1 0,-17 4 0</inkml:trace>
  <inkml:trace contextRef="#ctx0" brushRef="#br0" timeOffset="91661">11070 7959 9336,'-1'5'3349,"1"0"-3066,53-24-608,-2-2 203,-16 8 0,-1 1-23,5-5 323,-33 15-69,-9 2 632,-33 23-274,10-3-198,-18 15 348,23-11-73,8-1-472,5 3-186,5-6-281,10-3 81,14-13 197,31-18 97,-11 3-42,8-7-38,-27 9-35,-13 6 477,-11 14-171,-7 6-82,-5 6-36,-2-1-53,3-2-252,4 1 90,2-6-90,7-3-451,10-11-129,8-5 989,23-10 647,-9 3-487,1-2-74,-20 13 71,-12 5 1212,-23 50-1420,10-26-47,-4 8 0,0 1-62,4-5-431,6 10 316,7-22-75,12-3 103,-1-20-114,14-9-59,10-28 308,-9 6 97,1-9-16,-21 20-190,-8 12-2149,-30-3 2213,2 6 0,-6 1 0,15 4 0</inkml:trace>
  <inkml:trace contextRef="#ctx0" brushRef="#br0" timeOffset="92262">11515 7980 16481,'34'-24'-316,"1"1"1,-4 1-1,-2 6 145,-5 9-5522,4 7 6314,-13 11 1230,0 3-1481,-17 10-51,-3-1-134,-6 1 730,-9 12-2967,-8 15-917,7-11 897,2 0 588,16-29 572,3-9 27,6-9 2884,1-4 2897,2-4-3617,0 1-100,-3 6-187,0 2 58,5 1 17,18 9-1067,-11-1 2,13 6 4,-22-3 5,2 1 79,0-2-241,-4-1-230,1-1 168,-6-5-297,6-10 547,0-5 24,1-5 46,-1 1 125,-3 5 45,0-1 6,5-7-336,8-8 17,-5 10-88,5 0-147,-9 18 430,0 7 267,7 21-398,-7-7-90,3 21-142,-9-23-588,0 8-5741,1-10 6533,0-11 0,-1 1 0,-1-11 0</inkml:trace>
  <inkml:trace contextRef="#ctx0" brushRef="#br0" timeOffset="92413">12044 7874 10093,'1'8'5842,"-1"-2"-5470,7 32-369,-4-20-3,7 30-90,-6-30-4234,8 14-1838,-7-18 6162,5 9 0,-8-21 0,-1-2 0</inkml:trace>
  <inkml:trace contextRef="#ctx0" brushRef="#br0" timeOffset="92646">12531 7726 6189,'6'1'3341,"0"1"325,-6-2-2714,-25 41-372,10-17-277,-11 22 1,-2 3-304,4-5-731,5-8 1,1-1 534,1 1-165,1-3 121,2-3-542,3-3 1075,1-4-5986,-1 1 5176,-1-9 1,8-3 0,3-9 0</inkml:trace>
  <inkml:trace contextRef="#ctx0" brushRef="#br0" timeOffset="92845">12213 7811 19152,'39'26'231,"-1"1"0,0-5 0,4 1 0,-3-3-857,0 0 0,0-1-1720,9 2 0,-3-1 845,-2-1-4479,-16-5 5980,-8-4 0,-5-1 0,-8-6 0</inkml:trace>
  <inkml:trace contextRef="#ctx0" brushRef="#br0" timeOffset="92995">12975 8065 15831,'6'10'1509,"-1"-2"-3950,-5-8-100,0 0 0,0 0 1</inkml:trace>
  <inkml:trace contextRef="#ctx0" brushRef="#br0" timeOffset="94362">6096 8848 3357,'21'3'2138,"-5"0"592,-16-3-2307,0 0 327,68-19-767,-36 13 594,10-5 0,2 2-630,1 7-1,-11 1 857,17 1-665,-10 4-130,-8-1 3450,3 1-3332,-23-3 6,4-1 100,2-1 345,28-13-490,-12 4-65,0-3 1,0-1-23,0 0-45,-5 2 0,3-1 71,3 1 1,0 1-12,-6 2 1,0 1 20,5 0 1,-1 2-84,15 5 285,-11 5-79,10 2-89,-15 3-9,-5 1 1,1 1 0,7 2-20,17 8-6,-28-11 23,8 1-3,0-2-420,18-2 224,-18-6 34,6-4-169,-4-6 119,-6-1-138,26-10 170,-3 1 92,-12 6 0,3 0-3,-7 5 0,-1 0-200,-1 1 0,-1 1 241,11 4 112,-15 6 120,25 13-202,-19-5-2,20 10 145,-11-5-140,-10-6 29,24 7 9,-22-13 0,-1-1-131,19 4-252,-18-6 1,-2-1 120,0-4-168,21-8 183,-11 0-1650,5-3 1,3-3 1658,-14 6 0,1-1 159,17-5 1,1 1-192,-20 7 0,-2 1 219,-3 1 1,-1 2 129,10 2 231,0 8 1,1 2-630,5 2 340,-6 0 0,-2 2 17,-7 3 1636,1 0-1617,1-2 1094,0 0-1031,-2-5 1,2-1-153,-4-2 0,1-2-10,14 1 0,1-2-768,-14-3 1,-2-1 644,0-1 0,1-1 47,3-2 1,2-1 41,16-3 1,2 0 16,-10 2 0,0 0 28,0 0 1,1 1 0,-4 1 121,-10 2 1,-1 0-95,8 0 0,0 0 58,9 1-60,-12 2 1,1 2-109,16 3 285,-17-1 1,-2 1-354,1 5-114,-8-1-701,-8-1-2472,0 0 1493,-5-2 1898,-2-2 0,-8-2 0,-2 0 0</inkml:trace>
  <inkml:trace contextRef="#ctx0" brushRef="#br0" timeOffset="97397">4001 10266 14952,'21'12'-2160,"35"-2"140,-23-10 0,2 0 2119,9-1 1,4 1-65,7-1 0,0 0-35,-9-1 0,2 1-206,-2-1 0,3 0 1,2 0-59,0 1 1,2 0 0,2 1 137,2 0 0,5 1 1,-2 0-1,-6-1 1,-11 1-1,-4-1 0,0 1 1,19 1-1,1 1 1</inkml:trace>
  <inkml:trace contextRef="#ctx0" brushRef="#br0" timeOffset="97613">6308 10308 17679,'34'3'367,"0"0"1,11-3-1,7-2 1,0-1-238,-2-1 1,0-1 0,2 0-1546,-7 1 0,2 0 0,-1 0 0,-1 0 1394,7 0 1,-2 0-1,-3 1-52,6-1 0,2 1-897,-2 2 1,8-1 0,0 1 0,-7 0 77,-12 0 1,-4 0 0,4 0 943,16 0 1,8 1 0,-3-1 0,-15 1 0,-2 0 0,13 0 0</inkml:trace>
  <inkml:trace contextRef="#ctx0" brushRef="#br0" timeOffset="101646">7874 11388 6418,'14'11'-695,"-3"-1"3120,-11-10-2425,34-5 721,-4 0 336,1 0 0,3-1-723,-6 2 1,4 0-209,12-1 1,10 0 0,3 1 0,-6 0-297,-9 0 1,-4 2 0,5-1 141,8 0 0,8 0 0,2 0 0,-3 0 0,-8 2-69,10 1 1,-3 1-32,-13 1 1,4-1 0,2 2 0,-2-1 15,-2 2 1,0 0 0,0 0-1,-2 0 94,8 1 1,-2 0-1,0-1-7,6 2 1,1-1 0,-3 0-38,-9-1 1,-2 0 0,-3-1 61,8 1 0,2 0-1,0 0 0,5 1 0,-2 0-177,-7-1 1,-2 0 0,-1 0 10,11 1 1,-2 0-24,0 0 1,-8 0-416,-13-2 776,-2 0-1691,-13-1 822,5 0 1,-20-2 0,1 0 0</inkml:trace>
  <inkml:trace contextRef="#ctx0" brushRef="#br0" timeOffset="102264">4932 11430 13474,'10'6'450,"-2"-2"-450,26-9 529,-5 1-217,-1 0 1,9-2-22,3 1 0,8-1 0,4 0 1,1 0-1267,-6 1 1,2 1 0,1 0 0,1 1 0,0-2 967,3 1 0,2-2 1,0 1-1,0 0 0,-1 1 37,-2 1 0,-2 0 1,1 0-1,1 1 0,1 1-740,1 2 0,4 1 0,0 1 1,0 0-1,-3 0 0,-5 0-332,-1-1 0,-6 0 1,1 1-1,5 0 1042,-2 0 0,8 1 0,3 0 0,1 1 0,-4-1 0,-6 0 0,-11-1 0,6 2 0,-7-1 0,11 1 0,-1 1 0</inkml:trace>
  <inkml:trace contextRef="#ctx0" brushRef="#br0" timeOffset="107699">11176 9948 14020,'4'13'1679,"0"-4"-1813,-4-9 1178,0 0-797,-39 34-99,21-13-359,-7 4 0,0 1 273,4 6 159,-4 5-207,2-5 1,-5 6 0,1-2-123,-6 5 1,0 0-895,-3 3 1,-3 4-1,4-6 781,2-6 0,3-4-142,3-4 0,0-1 36,1 3 0,2-3 1,3-3-1,-10 13 1</inkml:trace>
  <inkml:trace contextRef="#ctx0" brushRef="#br0" timeOffset="107949">10668 10414 15260,'5'5'952,"-1"-1"-485,-4-4 925,-48 73-1193,36-45-264,-13 15 0,6-2 144,27-22-4,8-1-33,6-3 27,7-1-534,21-11 1,6-4 237,-24 0 0,1-2-560,15-4 1,8-2 0,-8-1 247,-12-1 0,-3-1-1326,12-4 1,-1 0 1213,-15 5 0,-1 0 225,17-7 0,-5 2 0,-19 9 0,12-5 1</inkml:trace>
  <inkml:trace contextRef="#ctx0" brushRef="#br0" timeOffset="116619">13801 9271 13577,'7'9'485,"-1"-2"-301,-6-7 77,0 0 195,0 25-268,0-4-46,0 26-328,0-9 186,-2 4 3,-1 0 12,-2 4 1,-1 0-13,1-2-3,-1 0 0,1-5 0,2-23 0,0 0 56,2-9-149,0-4-22,0-3 229,3-5-347,3-7 108,12-16 1,4-4 194,-1 2 24,4-6 0,2 3-44,-6 14-338,11 13 321,-14 10 1,5 22-34,-15-7-42,0 6 6,-4-9-773,-3 9-4,0-13-845,0 6-1296,-1-15 2954,0 0 0,1-2 0,0 0 0</inkml:trace>
  <inkml:trace contextRef="#ctx0" brushRef="#br0" timeOffset="116806">14182 9546 4713,'8'5'1451,"-2"-1"1080,-6-4-2060,0 0-3647,16 32 3176,-4-23 0,6 23 0,-10-31 0</inkml:trace>
  <inkml:trace contextRef="#ctx0" brushRef="#br0" timeOffset="117021">14330 9483 2862,'11'1'2851,"-2"1"-51,-9-2-582,0 0-1143,-30 64-860,2-16-209,6-5 0,-1 2-125,-2-5 0,0-1-1836,3-2 1,2 0 926,1-7 0,2 0-741,-9 22 1769,24-43 0,1-5 0,0-2 0</inkml:trace>
  <inkml:trace contextRef="#ctx0" brushRef="#br0" timeOffset="117269">14563 9525 12426,'6'1'4769,"-6"30"-4411,-4-9-168,-5 30-58,3-15-104,-1 13 0,2 2-297,0-1-241,0 3 1,1-3-160,4-25-124,-1 3-6216,1-13 6133,0-12 756,0-4 120,0-13 0,-1 5 0,1 2 0</inkml:trace>
  <inkml:trace contextRef="#ctx0" brushRef="#br0" timeOffset="117501">14520 9631 7450,'2'-14'4491,"0"3"-1956,17-22-2401,-10 23-89,17-24-37,-15 33-2,3 1 235,25 20-143,-22-9 45,19 16 274,-31-9-168,-2-4-302,-39 25-535,17-23-269,-29 15-432,30-24-825,5-3 2114,3-2 0,5-1 0,2 0 0</inkml:trace>
  <inkml:trace contextRef="#ctx0" brushRef="#br0" timeOffset="117752">14838 9567 11745,'2'8'3602,"0"-2"-3457,-22 29-145,14-22-171,-13 27-291,31-32 328,-3-4 0,9 0-46,-8-6-133,5-7 302,-3-1 531,6-28-385,-12 18-435,-3-14 12,-8 25-171,-4 3 459,-8 5 0,11 0 0,-8 1 0</inkml:trace>
  <inkml:trace contextRef="#ctx0" brushRef="#br0" timeOffset="117968">15113 9377 4923,'0'7'2198,"1"-1"804,-1-6-2120,-6 49-879,4-22 611,-1 6 0,0 0-622,2-1-177,1-3-196,0-2-1498,0 20-1842,-2-19 1915,1 9 2634,-1-25 1,1-9 0,0-1 0</inkml:trace>
  <inkml:trace contextRef="#ctx0" brushRef="#br0" timeOffset="118671">15028 9589 10040,'5'4'2979,"-2"-1"-870,-3-3-2383,41-3-272,-21-1-174,33-3-185,-31-2-192,0-1-2429,21-22 3291,-20 12 235,13-17 90,-26 18 131,-1 0 1036,1-7 3227,-2 1-4235,-2 7-87,-3 7 617,-4 24-343,0 2-117,-1 19 1,0 3-317,0-4-3,1 1 0,1-2-3,2-15 0,2-3 3,-1-2-294,4-2 260,-3-6-64,2 0-425,1-11 299,1-1-14,20-33 381,-16 23 114,12-17 90,-21 29-204,-1 6 840,-2 23-921,0-7-57,0 18 6,4-11 51,1-6-236,44 16 43,-22-22 55,2-1 1,2-2-303,11-8 207,-11-3-87,7-3-1296,6-28-2190,-21 12 3491,14-20-27,-21 11 414,-5 11 208,0-4 333,-6 14-614,-3 5 82,-3 2 3335,-2 6-2944,-7 10 188,1 1-358,-8 27-328,10-21-30,3 22-208,15-24-11,1-1 29,6-3-5025,27-8 3003,-24-4 2206,27-6 0,-40 0 0,2-1 0</inkml:trace>
  <inkml:trace contextRef="#ctx0" brushRef="#br0" timeOffset="118953">16192 9461 3455,'-15'-9'2541,"2"1"715,13 8-2402,0 0 1807,-42 28-2661,31-15-62,-32 22 686,43-22-943,1-1-14,3-1 2748,18 11-2578,-4-6 102,8 5-12,-11-9 73,-7-2 216,-2-1 397,-10 17-613,-1-13-445,-12 13-107,6-20-537,-1-1 1089,5-10 0,4 4 0,0-5 0</inkml:trace>
  <inkml:trace contextRef="#ctx0" brushRef="#br0" timeOffset="119153">16447 9440 4645,'10'7'2096,"-2"-1"998,-8-6-1734,0 0-2395,-32 51 965,23-29-17,-9 8 0,3 1 785,15-14-1096,0-1 1591,1 4-2073,0-7 880,2 4 0,-1-12 0,0 0 0</inkml:trace>
  <inkml:trace contextRef="#ctx0" brushRef="#br0" timeOffset="119317">16425 9229 15478,'8'5'1467,"-1"-1"-1467,-7-4-3898,0 0-4041,40 7 4314,-23-3 3839,35 6 1,-42-8 0,1 1 0</inkml:trace>
  <inkml:trace contextRef="#ctx0" brushRef="#br0" timeOffset="121284">13970 4339 14280,'-45'-27'687,"16"8"1,0-2-623,-6 1 1,-3-6 251,4-6 1,-3-9 0,0-1 0,6 4-3165,2-1 0,1-1 2846,3 3 1,-4-6-1,3 0 1,8 6-51,8 0 1,8 1 440,-3-16 0,11-7-638,9 16 1,9-5-1,4-2 1,1 1-1,-4 5-264,2-9 1,-2 5-1,6-3 486,0 7 1,4-5 0,4 1 0,1 2 0,0 8 8,5 5 0,2 6 1,0 4-1,-2 0-473,7-4 0,-2 2 0,4-1 547,-14 7 0,1 0 0,2-1 0,4 1 1,3 1 169,-3 3 1,5 1 0,3 0 0,2 0 0,1 1 0,0 1 0,-2 0 0,-2 1-94,5-1 0,-1 2 1,-1 1-1,-1 0 1,3 0-1,2 0-195,-10 0 1,2 0-1,2-1 1,0 0-1,1 1 1,0 0-1,-1 1 1,-1 0-1,-1 3 136,6-1 1,-3 2 0,0 1-1,-1 1 1,1 1 0,2 2 0,3 0-94,-7 2 0,2 2 1,3 0-1,0 2 0,2 0 1,-1 0-1,0 1 1,-2-1-1,-3 0 0,-2-1 9,4 0 0,-3-1 0,-3 0 1,0 0-1,0 0 0,2 1 1,2 2-9,1 0 1,3 0 0,3 1 0,0 1 0,1 1 0,-3 0-1,-2 0 1,-5 1 0,-5 1-45,12 6 0,-7 2 0,-5 0 0,-1 0 270,3-1 1,-3-1 0,2 10-276,-8 1 1,3 7 0,2 5 0,-1 1 0,-5-2-1,-6-5 66,-4 0 0,-5-4 0,0 5 10,1 2 0,4 5 0,-2 1 1,-4-1-1,-11-8 11,-12 2 0,-8-4 23,1 0 1,-5 1 727,-11 11 1,-12 0-566,-4-8 0,-9-1 1,-2-1-92,9-8 0,-2 0 0,-2-2 1,0 0 61,-1-1 0,-2 0 0,-1-2 0,-2-2-122,3-4 1,-2-3 0,-1 0-1,1-2 1,4 0-57,-8 1 0,5-3 0,-12 1-5,16-5 0,-7 1 0,-6 0 0,-4-1 0,-3 1 0,0-1 0,1 0 0,3 0 0,3-1 0,7-1-229,-8 1 1,8-1 0,1 0-1,-2-1 1,-8 0 226,11 0 1,-6 0 0,-4 0-1,-4 1 1,-1-1 0,0 0-1,1 0 1,1-1 0,4 0 0,5-1-1,6 0-4,-16-1 1,9-1 0,2-2-1,-4 1-4,-1 1 0,-3-1 0,0 0 0,1-1 0,3 1-97,6-1 1,4 0 0,-1-1-1,-6-2-7,1-1 1,-5-1 0,-4-2-1,-2 0 1,1-1 0,2 0 0,5 0 45,-4-2 1,5 0-1,1-1 1,-1 0-1,-4-2 30,8 2 1,-3-1 0,-3-1 0,0 0-1,0-1 1,3 0 0,4 0 0,5 0-113,-5-6 0,5 1 1,5-2-1,1-1-157,-6-5 0,4-2 1,9-8-829,16-2 1,6-9 0,5-2 0,3 0 0,-1 8 996,1 2 1,2 4 0,4-5-165,3 1 0,3-6 0,2-4 0,3 1 0,4 4 0,2 7 238,12 3 0,5 6 0,2 5 0,-4-1 0,-1-4 0,-2 1 0,0 2 0,2 7 0,-1-1 0,0 1 0</inkml:trace>
  <inkml:trace contextRef="#ctx0" brushRef="#br0" timeOffset="134842">12912 8784 14165,'12'12'1848,"-2"-3"-1848,-10-9 272,0 0-138,-7 31 269,1 14-381,1-17 1,1 5-34,3 7 1,1 4 0,1-5 13,2 15 1,-1-7 0,1-7 198,1-25-42,-2-12-116,3-7-385,8-27 304,-1 4 29,6-19 8,-6 15 0,-1 1-98,8-19-42,-9 25-300,6-10 272,-11 31-3224,8 11 3440,12 28-135,-4-2-151,4 11-1559,-11-14 152,-7-16 1645,9 4 0,-15-13 0,4-1 0</inkml:trace>
  <inkml:trace contextRef="#ctx0" brushRef="#br0" timeOffset="135656">13293 8996 13030,'2'13'1701,"-1"-2"-1477,-1-11-73,0 0-554,62-15 431,-35-8 155,7 7 0,-3-1-85,-19-12 656,-28-3-637,0 19-111,-11-6 58,6 19 96,5 6 337,-2 16 0,1 6-480,2 8-19,0-6 1,4 0-58,12-2-3,5-13 9,5-2-759,43-4 95,-4-19 627,-15 6 1,0-4 50,-2-10 0,-4-3 137,4-7 180,-3-8 1,-3-2 709,-3-8-838,-9 17 0,-2 2-63,-6 3-994,-3 27 954,4 9-44,0 5-3,3 5-3,-2-6 0,1-1-36,10 5 162,-7-11-123,6 2-114,-10-13-29,-3-3-288,6-10 22,5-17 470,0-1 169,-2-1-797,-6 14 911,-5 10-142,-2 5-412,2 5 325,-2 5-37,3 6-25,1 3-53,1 4-50,2 0-43,8 8-111,8-1 204,-4-4 1021,8-7-926,-16-12-33,11-10-90,-9-1-325,22-26 221,-12 7 129,5-6-8,-13 14-42,-10 12 53,-1 2 179,3 3-128,-3 1 10,10 1-8,-4 1-8,11-1-70,-6-2-241,24-10-78,-4-7-530,0-6 132,-12 1-348,-20 4 1090,-22-7 0,-3-1 0,10 10 0,-9-5 0,0 0 0</inkml:trace>
  <inkml:trace contextRef="#ctx0" brushRef="#br0" timeOffset="136122">13547 8022 6184,'-8'-12'1325,"1"2"1262,7 10-1523,0 0-465,8 51-529,-1-21 166,2 14 0,2 2-236,4-4-50,5 12-20,-5-21 870,0-2-1312,10 10 3036,-14-21-2348,5 5 216,-15-23-392,-5-6-33,-15-18 44,4 5-64,-20-21 16,14 19 1153,-5-5-1088,7 12-20,-1 2-11,-32 12 300,14 11-291,-14 5 2,28 6 26,14-5-32,5-2 253,23 20-151,6-15-104,12 8-227,12-24-1918,2-27 0,2-6 1165,-23 15 0,1 0-913,21-18 0,-4-3 1893,-11-2 0,-20 18 0,4-4 0</inkml:trace>
  <inkml:trace contextRef="#ctx0" brushRef="#br0" timeOffset="136291">13864 8128 6893,'12'4'4121,"-2"-1"-3356,-10-3 1887,0 0-1902,5 31-579,-2-15-101,5 26 11,-2-22-184,4 6-701,6 2-636,0-4 292,-2-7-680,-6-13 1828,-5-15 0,-1 8 0,-1-8 0</inkml:trace>
  <inkml:trace contextRef="#ctx0" brushRef="#br0" timeOffset="136442">13801 7980 12028,'-7'2'3081,"1"0"-2185,6-2-577,0 0-532,1-12-185,10 9-1974,18-9 2372,4 11 0,1 2 0,-11-1 0,11 0 0</inkml:trace>
  <inkml:trace contextRef="#ctx0" brushRef="#br0" timeOffset="136707">14139 7980 9553,'-9'-3'4175,"2"1"-3724,7 2 327,0 0-769,-32 35-9,24-21-286,-18 34-307,43-27-210,6-4 1,4 0 460,23 14 398,2-2 160,-22-9 75,-20-9 50,-4-2 1922,-15 8-2111,-2-8-267,-23 8-1173,0-12-138,0 0 578,-8-8 0,34 6 0,-5-2 0</inkml:trace>
  <inkml:trace contextRef="#ctx0" brushRef="#br0" timeOffset="136975">14457 7959 14221,'7'10'1313,"-1"-1"-182,-6-9-988,-27 44-151,21-23-32,-7 7 1,4 1-227,24 2 235,8-11 1,4-1 66,20 8-63,-17-13 1,-1-3-80,7-8-328,-4-11-1991,6-24-468,-9 0 1162,-2-10 1731,-18 8 0,-6 23 0,-1-3 0</inkml:trace>
  <inkml:trace contextRef="#ctx0" brushRef="#br0" timeOffset="138044">14774 7980 7733,'-2'-6'4950,"1"1"-3362,1 5-1154,-16 31-330,11-16-104,-11 25-81,15-25-188,7 4-358,12 0 128,4-5 266,4-4-147,-7-10-463,-3-9 515,0-14 1219,-8-12-449,-8-2 668,-24-13-920,7 27-263,-4-3-366,16 20-1046,12 3 1294,9 1 191,0 1 247,5 0 24,-11 2 895,15 14-942,-10-5 19,18 18-153,-17-14-54,14 9-50,11-4 17,-14-6 168,8-2 36,-27-12-11,-3-2-33,-1-2 21,-1-4 343,-4-30-670,-1 11 53,-1-17-8,-1 15 168,2 15 426,1-6-415,1 15-168,0-2-123,1 8 210,3 3-176,40 20-269,-5-10 359,-8-1 1,0-1 85,12-6 232,5-7-560,-18-6 1,-1-3 221,16-7 109,-8-9 111,-30 3 312,-25-3-356,7 9 64,-23 1 1,16 19 122,-5 5-19,6 5 81,4 16 1,3 4-312,7 6-91,-2-6 1,5-1-58,17-6 14,1-13-95,1-2-1322,36-9 885,-23-5 479,27-8 125,-32-3-380,1-2-490,-2-1 416,-7-5 0,-1-2 2339,-1 0-974,6-16-333,-22 32-373,-1 8-241,11 13-89,2 2 216,13 11 321,-4-6 37,23 7-395,-28-17 143,13 6 131,-29-14 1328,0 0-1726,-3-18-60,3-7 184,3-10 36,15-15 112,2 18-107,17-4 0,5 1-1073,4 4 962,-5 4 0,2 3-90,0 8-299,2 2-395,1 1-986,0 2 1840,-2 2 0,-7 1 0,-24 5 0,15-2 0</inkml:trace>
  <inkml:trace contextRef="#ctx0" brushRef="#br0" timeOffset="159546">24532 10583 10306,'-12'-43'1590,"2"2"-1436,9 30-226,1-37-46,2 23-119,0-8 1,2 0-92,3 2 65,3-12 126,-1 12 179,8-15 103,-5 15 74,3-7-135,-10 25-76,-4 6-1735,-1 2 906,-1 3-173,-3-1 563,0 3-1000,-6 4 583,2-1 0,1 1 0,4-3 0</inkml:trace>
  <inkml:trace contextRef="#ctx0" brushRef="#br0" timeOffset="159747">24532 10139 6638,'-12'-9'3822,"2"2"-3312,10 7-194,0 0-170,-19 2-146,15-2-163,-13 1 163,21-5 574,21-13-437,-10 7-27,16-8 44,-15 13 44,-2 1-7,-2 3 44,0 1 639,12 21-874,-11-7-350,12 28-65,-17-18-282,0 9-347,-2-9 1044,5 21 0,-7-27 0,5 13 0</inkml:trace>
  <inkml:trace contextRef="#ctx0" brushRef="#br0" timeOffset="160713">24088 13081 12764,'5'4'2499,"-1"-1"-1629,-4-3-766,19 0-17,-5 0 53,18 0-30,6 0 1,1 0-75,2 0-385,8 0 1,0 0 289,-12 0-87,-6 1 1,3-1-201,2 2 1,-2-1 168,16 1 135,3 1-121,-42-2 200,-5 0 36,-4 0-191,-16 0-33,-1 0 61,-16 0 37,1-1-65,-5-1 87,7 0 1,-4-2 396,-24-5 1,-1-1-199,16 4 0,1-1-281,-16-3 0,5 1 385,11 4 27,5 2 46,5 1-21,5 1 26,-1 3-593,14-3 16,1 3 126,16-3 101,6 0 1201,6 0-1131,8 0 25,22 0 1,4 0-43,-21 0 0,2 0-378,13 1 1,8 0 0,-4 1 266,1 0 1,-3 0-77,0 1 0,2 0-726,-6-1 0,3-1 1,-7 0-797,9 0 1652,-7-4 1,-8 0 0,-25 0-1,-2-3 1</inkml:trace>
  <inkml:trace contextRef="#ctx0" brushRef="#br0" timeOffset="166600">25273 9652 10301,'5'7'3470,"-2"-1"-2652,-3-6 297,0 0-1012,10 0 110,0 1-45,13 1-20,1 0 20,7 1-8,6 0 219,7-1-182,0-1 0,8 0 0,-4 0-193,-4 0 1,1 0-385,8 0 0,6 0 0,-6 1 380,-8-2 0,-4 1-30,2 1 1,1-1-85,-2 0 1,4 0-314,-1 0 1,7 1 0,0-1 0,-7 0-643,2 0 0,-2 0 861,11 0 0,6 1 0,-15-2-400,-14 0-75,-6 0-1199,-1-2 2189,-6-9 1,-6 7 0,-8-6 0</inkml:trace>
  <inkml:trace contextRef="#ctx0" brushRef="#br0" timeOffset="171954">21738 10795 12703,'6'5'1638,"-1"-1"-2158,-5-4 439,0 0-4423,97-42 4504,-67 31 0,3 1 250,10-5 0,11-3 0,2 1 0,-6 2-74,-10 6 1,-4 2 0,8-1-704,1 0 1,8 0 0,5-2 0,3 0 0,-1 1 0,-4-1 0,-6 2 354,1-1 1,-5 0 0,-1 0-1,4 0 1,8 0 0,6-1-1,1 1 1,-6 0 0,-12 1-1,-13-1 1,0 1 0</inkml:trace>
  <inkml:trace contextRef="#ctx0" brushRef="#br0" timeOffset="173172">21759 9292 11952,'6'10'1692,"-2"-3"-1655,-4-7 1424,0 0-1248,44-12-132,-10 4-580,4-2 0,4-1 578,-9 3 1,0 0 264,4 0 1,6-2-255,-2 2 0,9-1 0,4 0 1,0-1-1,-4 2-469,1-1 0,-3 2 1,0-1-1,4 0-500,2 0 0,4-1 0,1-1 0,-2 1 1,-4 2 111,6-1 1,-5 2-1,-1 0 767,-2 1 0,-2 1 0,-6 0 0,-7 1 0,-3 0 0,7-1 0,0 1 0</inkml:trace>
  <inkml:trace contextRef="#ctx0" brushRef="#br0" timeOffset="177708">22797 6498 10570,'6'5'2938,"0"-1"-1724,-6-4-825,0 0 1946,-45 51-2240,23-26-162,-10 14 0,-2 3-202,2 0-3100,9-7 1,1 0 3368,-1 5 0,1 0 0,21-33 0</inkml:trace>
  <inkml:trace contextRef="#ctx0" brushRef="#br0" timeOffset="177853">22606 6773 10936,'9'3'3005,"-1"-1"-3005,-8-2-369,0 0-761,39 13 1130,3-16 0,5 16 0,-14-20 0</inkml:trace>
  <inkml:trace contextRef="#ctx0" brushRef="#br0" timeOffset="178303">22987 6519 11714,'10'-2'3957,"-3"0"-3957,-7 2-70,-12 39-134,6-18 79,-2 9 1,1 4-305,4 18 348,3-18-36,2 5-71,2-33-243,6-3-1359,32-13 1373,-18 3 19,23-11-2,-27 6 400,-7 3 764,1 0-282,-10 6 125,-2 1 117,-12 14-526,3-3-63,-10 11 170,-10 19-344,14-17-42,-11 19 75,19-27-47,1-1-227,3 1-1639,13-3 1510,-2-5-8,19-12 417,-14-6 202,4-6 1979,-11-16-1881,-10 15-300,-2-12-813,-11 20 813,2-2 0,4 7 0,1-3 0</inkml:trace>
  <inkml:trace contextRef="#ctx0" brushRef="#br0" timeOffset="179252">23220 6414 12459,'2'2'1863,"0"0"-2152,37-9-44,-18 4-1,32-6-16,-28 5-30,-3 1-808,5-2 1169,-13 2 173,1 0 213,-17 3 534,-31 13-60,5 3-329,-16 7-89,19-3-174,11-6-131,2-1-118,4-2-521,2 4-45,10-6 127,3 0-141,10-6-171,1-4-55,4-2-51,3-3 575,4-7 1,0 0 936,-3 2 709,20-11-748,-43 21 1294,-27 27-1840,12-13-70,-20 21-84,24-21-87,2-2-27,2-2-657,13-1 656,0-4-190,11-3-93,-2-6-324,14-7-96,5-3 20,7 0 717,-13 5 165,-11 5 266,-16 4 345,-2 1 971,-10 7-171,-35 24-1231,18-12-85,-1 0 0,3-2 68,11-5 52,2 2-503,8 0 330,3-5-42,9-2-261,3-9-579,14-5 368,2-1 0,0-1 318,6 0 154,15-5 526,-43 20-64,-3 0 1269,-24 43-1596,10-25-37,-17 29-98,18-36-6,1-2-120,3-3-476,6 0 569,2-6 33,6-3-93,1-6-339,11-10-609,29-12 1032,-14 8-117,15-4 17,-29 17 381,-10 3 288,-2 1 3321,-28 21-3413,7-9-180,-14 15-226,16-17-222,3 1 12,64-15 148,-25 1-1142,17-8 1,1-3-928,-7-4 1444,-11 2 0,-3 0 1,-9 4-1,0-4 0</inkml:trace>
  <inkml:trace contextRef="#ctx0" brushRef="#br0" timeOffset="190747">24532 9842 2429,'-33'-19'-25,"7"4"1,26 15 0</inkml:trace>
  <inkml:trace contextRef="#ctx0" brushRef="#br0" timeOffset="192375">21103 9292 4190,'21'-46'98,"-1"-1"0,1 1 0,2 5 0,0-1 25,-2-5 0,1-9 0,1 0 0,0 6-623,0 8 1,0 4 0,0 0 651,3-2 0,1 1 0,1-1 23,1 1 1,1 0 0,1 1 380,-1 1 0,1 1 0,7-2-225,-2 6 0,6-3 0,5-2 0,1 1 0,-1 2 0,-2 3-377,-3 4 1,-1 2-1,0 3 1,0-2 0,3 0 45,3-4 0,2-2 0,2 0 0,-1 1 0,-1 3 0,-4 5-193,2 4 1,-1 5-1,-3 3 1,-2 1 180,0 3 0,-1 2 0,-1 3-19,18 0 0,5 10 36,-21 3 1,5 6 0,4 5-1,0 3 1,-1 2 0,-3 1 8,-1 5 1,-2 4 0,-2 2 0,0 1 0,1 1 0,1-1-138,-1-6 1,1-1 0,1 0 0,-1 1 0,0 1 0,-2 3 0,-4 2 91,-4-1 1,-2 2 0,-1 1 0,-2 2 0,-1 2 0,-2 0 0,-3 0 0,-2 1 54,-1 6 0,-4 1 1,-3 2-1,-2 1 0,-1-1 1,-2-1-1,0-1 4,1 3 1,-1-2-1,-2-1 1,-1 1-1,-2 0 1,-2 3 26,-2-8 1,-1 2 0,0 2-1,-2 0 1,-2-1 0,-2-2-1,-3-2 1,-2-5 58,-8 9 0,-3-6 0,-5-2 1,-5-2-1,-5 0-8,4-11 0,-6 1 0,-5-1 0,-2-1 0,-2 0 0,0-1 1,1-1-1,3-2 0,4-2-106,-9 7 0,5-4 0,1-1 0,-2-2 0,-8 1-22,9-7 0,-5 2 0,-4-1 0,-2 1 0,0-2 0,-1-1 0,3-3 0,2-3 0,5-4-45,-7-1 1,5-5-1,1-4 1,-1-3-1,-6-3 36,10-1 1,-3-2-1,-4-2 1,-2-2-1,0-1 1,-1-2-1,0 0 1,3 0-1,1-1 1,4 1-106,-4-2 0,2-1 0,3-1 0,0 0 0,1-1 0,-1-2 0,-1 0 134,-3-2 1,-3-1 0,-1-1 0,0 0 0,1-2 0,4 0 0,4-1 0,7 1-97,-7-14 0,8 0 0,5-1 0,3 1 212,0-1 0,5 1 0,3-11-267,12 8 1,1-8 0,3-7 0,1-3-1,2-1 1,0 2 0,1 3 0,1 7-76,-2 2 1,2 5-1,1 2 1,2-3-1,3-8 228,2 8 0,2-7 0,2-5 0,2-3 0,1-2 0,1 0 0,1 1 0,-1 4 0,1 5 0,-2 6 0,-1 9 0,7-12 0,0 13 0,4-4 0,3 0 0,0 1 0,0-1 0,0 0 0,0 0 0</inkml:trace>
  <inkml:trace contextRef="#ctx0" brushRef="#br0" timeOffset="205392">8911 9081 12689,'12'4'1025,"-3"0"-854,27-4 322,-6 0-239,0-1 1,8 1-150,5-2 1,7 0 0,3 0 0,-1 0-1289,-6 1 0,0 0 0,1 0 0,2-1 1283,1 1 1,2-1 0,2 0 0,1 1 0,-2-1-54,2 2 1,0-1 0,-1 1-1,0-1 1,-1 1-441,5 1 1,-3-1-1,1 1 1,3 0 183,-9 0 1,3 0-1,1 0 1,0 1-1,-1-1 1,-3 1-313,8 0 0,-3 0 0,-1 1 0,-2 0-194,11 0 0,-3 1 1,-9-1-394,-13 1 1,-10 1 1107,-17 1 0,-6-3 0,-10 1 0</inkml:trace>
  <inkml:trace contextRef="#ctx0" brushRef="#br0" timeOffset="205592">9927 9165 0,'-38'2'659,"-1"0"0,3 0 0,1 0 3048,-14 3-2618,3-1-69,9 0 1202,11-1-282,55 2-1430,4-2-420,2-1 1,9-1-1,-3 1 5,4-2 1,0 1-84,-2-1 0,2 0 0,0 0-11,8-1 1,4-1-4,-4 1 1,8-1 0,1 0-1,-1 0-633,-8 0 1,-1 0 0,0 1-1,2-1 514,-3 0 0,1 0 0,1 0 0,-1 1 1,-3-1-337,14 0 1,-3 0 0,-5 1-286,2-1 0,-3 1-842,-4-1 1,1 1 1583,7-2 0,-4 1 0,0 0 0,3-2 0</inkml:trace>
  <inkml:trace contextRef="#ctx0" brushRef="#br0" timeOffset="208247">27580 6011 4648,'6'10'3386,"-13"30"-1380,-4-12-1660,-1 3 0,-1 3-134,2-5 1,-3 5-72,0 3 1,-5 8 0,-1 4 0,0 0 0,2-6-272,-1 2 1,2-4 0,-2 4 144,0 1 1,-2 5 0,-2 1 0,2 0-1,0-6 4,-3 8 1,0-5 0,2-2 147,5-10 0,0-2 0,-1 2-167,-2 3 0,-1 3 0,0 0 0,0-3-158,-2 4 1,0-2-1,1-1-6,-5 10 1,1-2 287,0-3 0,4-7-804,8-15 110,4-9-1413,4-7 1635,2-7 348,-1-18 0,3 11 0,-2-11 0</inkml:trace>
  <inkml:trace contextRef="#ctx0" brushRef="#br0" timeOffset="208444">26797 7197 11731,'5'-25'2899,"-1"6"-2281,-18 49 1,-4 17-131,3-6-242,0 4 0,-2 9 1,4-7-166,4 8-29,2-13 0,3 0 289,16 5-167,0-15-71,13 2 71,15-24 0,6-8-113,11-5-652,-2-2 0,3-6 400,-3-12 1,-3-4 38,-10 5 1,2-1-334,4-3 1,3-3 0,2-2 484,-10 3 0,1-1 0,-1 0 0,-4 3 0,12-7 0,-2 2 0,-11 5 0,0-1 0,0 0 0</inkml:trace>
  <inkml:trace contextRef="#ctx0" brushRef="#br0" timeOffset="209394">27051 8700 7170,'4'2'-661,"0"-1"510,25-7 0,22-8 1,-1 1 590,-10 6 1,0 0 0,4-1-269,4-2 0,6-1 1,0 0-1,-2 1-117,6 3 1,-2 0 0,-2 2 80,-8 2 0,-1 0 1,1 0 173,1 1 1,0-1 0,6 2-290,-1-1 0,6 2 1,3-1-1,-2 0 1,-5 1-194,-7 0 0,-4 0 0,0 0 0,4 0 131,5 0 0,4 0 0,1 1 0,0-1 0,-5 1-99,-2 1 1,-2-1 0,-2 1 0,-2 0 84,3 0 0,-1 0 0,1 0 55,-4 0 0,-1 0 0,4 0 0,4 0 109,4 2 1,6-1 0,4 1-1,0 0 1,-4 0 0,-6 0-73,-5-1 1,-7 0 0,1 1 0,6-1-42,2 1 0,8 1 0,4 0 0,0 0 0,-2 0 0,-6-1 0,-9 1-142,15 1 1,-6 1-98,-4 0 1,3 0 0,-6-1-526,-10 0 1,-4 0 288,22 3 1323,-32-4-1334,-24-5 2090,-3 0-3619,-6-1 4217,0-1-2198,-23-3 0,22 2 0,-14 0 0</inkml:trace>
  <inkml:trace contextRef="#ctx0" brushRef="#br0" timeOffset="213596">22754 10880 3210,'-10'4'1134,"2"0"1210,8-4-1042,0 0 823,-50 27-1764,31-17-197,-11 5 0,1-1 124,11-8-98,-2-1-36,-2 0 362,-3-1-83,-13-1 0,-4-1-201,-8 1-917,3-2 0,-1-2 719,-5-3-34,-5-3 0,27 1 0,0 1-6,1-1 0,-4-2-383,-11-4 0,-7-4 0,3 0 354,-4-3 0,0-2 126,12 5 1,-3-2 0,0-1 0,6 2-35,-5-6 0,5 0-21,4 1 1,2-4 46,6-4 0,2-6 0,3 4-69,2 2 0,3 0-727,-2-6 0,-2-3 0,7 4 713,6-22-682,8 14 0,1-2 698,1 12 1,4-3 78,7-5 0,7-8 0,2 0 1,-2 7-3,4-1 1,3 1 1,-4 5 0,4-4 1,1 2-1,-2 6-3,6 1 1,3 5-68,0 2 1,4 0-1,0 1-3,4-3 1,8 3-91,-7 9 0,10 1 1,6 1-1,2 1 0,-5 2 1,-7 2 23,3 1 0,-7 4 0,7 1-10,-1 2 1,8 1 0,5 1 0,-2 2 0,-5 2 0,-10 4 203,-5 5 0,-9 4 1,1 2-198,12 4 0,1 4 1,-4 8-87,-15-1 0,-1 8 0,-2 3 0,-3 1 1,-4-3 236,-4-1 0,-4-2 0,-2 1 1,1 3-20,3 1 1,3 3 0,-2 1 0,-4-1-1,-9-3 102,-13 3 1,-8-3 0,-5-2 0,0-5-86,2-5 1,-1-5 0,-10 2-35,-2-4 0,-10 4 0,-6 1 0,-2 0 0,-1-1 0,4-2 0,6-5-99,2-1 1,5-4 0,-1-1 0,-6 1-212,-3 2 1,-7 3 0,-5 0 0,-1 1 0,2-2-1,4-3 1,9-4-441,-3-3 1,7-3 0,-2-1-892,-9 3 0,-2 0 1,3-1 1732,-8-3 0,7-2 1,2 1-1,-1-4 0</inkml:trace>
  <inkml:trace contextRef="#ctx0" brushRef="#br0" timeOffset="215081">22606 9461 11644,'-40'6'630,"0"0"1,1 0-1,-1 1-252,-10 3 0,0 1-2043,8-4 1,2-1 2216,-18-1 51,8-12 0,-10-6 0,6 0-524,11 3 1,-1-3-61,-2-3 0,-8-3 0,2-2 0,8 1 24,7-2 1,4-2-44,-13-9 0,2-1-16,14 9 1,2-5 9,6-7 1,-1-10-1,2-2 1,3 4 5,-2-9 0,3-2-340,4 8 1,-1-7-1,3 0 1,6 6 291,11-7 1,8 3 44,3-4 0,4 1 3,-4 18 0,2 0 0,1 0 15,1 2 0,0 0 0,9-3-40,3 5 1,8-4-1,5-2 1,1 1 0,-1 2-1,-5 4 171,-1 2 0,-4 3 1,1 1-1,7-2-75,0 2 1,7-4 0,4-1-1,2 0 1,-1 3 0,-4 4 0,-6 6-488,11 1 0,-6 8 1,3 2 415,-4-2 1,3 0 0,0 5-1,-1 15-17,-7 14 0,2 12 0,-2 10 0,-1 4 0,-5 0 0,-5-4 66,-3 5 0,-7 0 0,-2 1 0,2 5-68,-1-12 1,4 3-1,2 2 1,-2 2 0,-4-1-1,-5 0 1,-10-4 52,-11 9 0,-10-1 0,-6-1 1,-3-3-1,1-6-23,-3 5 0,-2-7 0,-9 4-148,2-10 1,-8 5 0,-6 2-1,-2 0 1,1-2 0,2-2 0,5-6-37,-1 0 1,5-6 0,0-1 0,-5 3-34,-2 2 1,-6 3 0,-2 0-1,0 0 1,4-3 0,6-7-648,0-2 0,6-5 0,-2-1 853,-10 3 0,-2-1 0,6-2 0,9-2 0,2-3 0,-6 1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3:55.52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1101 2201 6857,'-7'-12'4138,"2"3"-3074,5 9-258,0 0-554,0-5 569,19-4-821,-4 0-53,19-3 45,-6 6-101,5-2-283,14-1 1,14-3 0,-7 2 346,-15 3 0,1 1-460,16-4 0,9-1 0,-11 3 415,3 5 82,-1 1 8,0 3 114,-13 1 1,7 2 0,-5-1-115,-4-1 0,-1 1 35,7 0 1,4 1 0,-2-1 41,5-1 0,-3-2-209,-11 1 1,5-3 87,-4-1 1,11-3 0,4-1 0,2-1-1,-4 1 1,-8 1-950,-1-1 1,-6 2-1,6-2 962,6-2 0,8 0 1,2-2-1,-5 1 0,-11 2 4,-4-1 1,-7 0-495,2 1 1,-1-1 497,-4 1 1,4-1-277,19-5 1,8-2 0,-7 2 338,-11 3 1,0 0 61,0 1 0,8-3 1,-1 2-1,-7 2 322,-1 3 1,0 4-36,11 8 0,6 4 1,-5 0-323,-7-2 0,-2 2 299,6 7 0,2 3 0,-8-1-301,5 5-446,2-2 1,1-2 458,4-2 557,-14-5 0,0-3-581,5-5-35,1-3-341,2-4 311,2-3-95,1-3-37,3-4-26,-11 0 0,9-3 0,-6 2 163,-11 3 1,-1 0-164,11-2 0,4-3 0,-8 4 91,1 2 41,-2 1 809,-6 9 0,7 4 0,-6 0-621,20 3-80,1 2 1,-4 4 59,-23 2 804,12 7-911,-1-5 0,2-1-135,-9-5 0,0 0-128,9 2 0,-2-3-509,2-8-89,-17-3 837,12-8 0,-30 11 0,5-6 0</inkml:trace>
  <inkml:trace contextRef="#ctx0" brushRef="#br0" timeOffset="1503">6731 2138 7632,'8'-1'1915,"-2"0"-1915,-6 1 611,0 0 192,42-14-281,-1 7 1,3 0-316,-5-2 0,2 1-293,-1 5 0,3 2 0,-6 2 131,14 5 22,-9 2 1,11 2 0,1 1 0,-7-3-70,-3 0 1,-1-2-387,1 2 0,6 1 1,0-1-1,-9-2 357,-8-4 1,-4-2 28,2 1 1,0-1-36,-2 1 1,4-2-992,16-4 1,9-3 0,-6 1 1023,-11 1 0,0 0-13,1-1 1,6-2 0,-1-1 0,-5 1 44,-1-3 0,0 1 176,11-3 1,7-2 0,-5 2-92,-7 2 1,-1 1-499,-1 0 1,3 1 0,-8 2 591,6 3 887,0 1-783,-1 6 0,9 2 0,-6-1-289,-11 0 1,0 1 504,11 0 0,7 2 1,-9 0-492,4 4-54,-15-4 0,5 1 72,10-2 0,6-1 0,-4 0-26,0 2 0,0-2-737,1-1 0,3-1 0,-8-2 709,12-3 5,-30 0 1,0-1 903,-2 0 1,4-1-904,12-3 1,7-2 0,-4 1 15,-7 2 1,0-1-668,6-1 1,5-2 0,-7 3 647,14-4 0,-1 1 258,-20 4 1,4 1-197,0 2 0,5 1 1,-4 0-22,1-2 1,0 2 336,16 1 1,-5 2-320,-17 3-1,1 2 25,0 1 120,-1-1 0,8 2 1,-4-1-203,-9-1 0,0 0 508,10 0 0,5 2 0,-7-2-512,7-1 0,-15-2 0,4 0-106,6-2 1,5 0-1,-4-1 63,1 0 0,-1 0 7,-1 0 1,2-1-1,-4-2-71,-5-1 1,-4-1-8,19-5 84,-2 1 0,9-2 0,-7 2 5,-16 3 0,0 0 25,9-2 0,5 0 0,-5 2 4,-11 3 0,-3 3 2146,15-1-1980,-6 6 1,7 2 0,-7 0-90,14 2-781,0 3 0,-2 0 708,-14-3 57,1-2 132,17 1 1,2-1-201,1-1-20,-1 0 1,-1-1 16,-15-4-30,19-1-1,-19-4 1,6 0 0,-3-1 31,-1 2 1,1-1-410,0-1 0,3-1 0,-6 1 352,12-1 1,1 0 7,1 2 37,-4 5 0,9 3 1,-5-1 16,-15 0 0,0 0 15,13 1 0,6 1 0,-8 1 59,-12 1 0,-5 1 24,22 3 79,-12-3 1,6 2-1,-3-1-160,-2-1 0,-1 0-16,3 1 0,4 0 0,-5-2-4,-8-1 0,0-1-16,15-1 1,9-2-1,-9-1-16,-16-1 0,-1-1-16,20-2 1,7-1 0,-9-2 614,4-9-534,-11 4 1,11-1 0,2-1 0,-9 3 36,-4 2 0,-1 1-305,0-1 1,8-2 0,-2 2-1,-9 3 370,14 6 25,-2 2-15,0 1 28,-9 1 0,7 2 0,-4-1-151,-10-1 1,0 1-22,17 1 0,8 1 1,-10-1 586,-23-2 1,1-1-881,11 3 0,8 0 1,1 0-1,-8 0 43,-5-2 0,-2 0 75,14 2 1,6 1-1,-11-2-1158,-10-3-500,-2-1-1066,-3 0 2242,8-6 1,-20 3 0,3-2 0</inkml:trace>
  <inkml:trace contextRef="#ctx0" brushRef="#br0" timeOffset="1606">16743 1990 11966,'12'11'-2987,"-2"-1"2987,-10-10 0,0 0 0,0 0 0</inkml:trace>
  <inkml:trace contextRef="#ctx0" brushRef="#br0" timeOffset="5573">14033 2498 11384,'-42'-3'529,"4"2"-3205,5 4 0,-4 1 3503,-6 1 1,-1-2-121,-6 0 0,-1-1-665,1 1 1,0-2 130,2-1 1,0-3 184,-3-1 1,1-3-302,12 2 1,-4-2-398,-5-3 1,-9-4-1,-1 0 1,7 1 207,-3-2 1,2-2 131,7 4 0,-6-3 0,2 0 0,6 0 378,-1-4 1,6-1-318,-3-2 1,2-2-260,2-1 0,1-1 198,2 1 0,3-6-196,7-8 1,0-10 0,2-2-1,3 6-88,-1-1 0,2-1 284,3 3 0,-1-5 0,3-1 0,8 7 228,14-4 1,8 6-246,-4 9 0,7-3 23,7 4 0,10-6 0,6-3 0,3 0 0,-1 2 0,-7 6 3,6-3 1,-3 5-1,5-3-108,-4 3 1,5-4 0,4-3-1,0 2 1,-3 3 0,-5 6 98,7 1 0,-5 6 0,2 1 35,2-2 1,2 2-1,0 0 224,-1 1 0,-1 0 0,12 3-273,-14 6 1,8 1 0,5 1-1,4 0 1,0 1 0,-1 1 0,-4 0-1,-6 0 5,-1 1 0,-6 1 0,-2 0 0,2 1 1,6 0 8,1-1 0,4 1 0,4-1 0,2 0 0,0 2 0,-2 1 0,-3 1 0,-7 3 17,2 3 1,-4 3 0,-4 2 0,-1 0 0,-1-1-20,2 0 1,-4-2 0,1 3 0,8 2-95,-7 0 1,6 3 0,5 2-1,2 1 1,2 2 0,-2-1-1,-2-1 1,-4 0 0,-6-3 85,8 4 1,-7-1 0,-1-1 0,6 3 2,-3-1 1,7 2 0,3 2-1,0 0 1,-3 0 0,-5-1 0,-10-3-32,12 13 0,-10-1 49,0 1 1,-2 1-12,-5-3 0,-1 7-101,-8 8 1,-1 10 0,-1 2 0,-3-7 42,0 4 1,-3 0 29,-2-4 1,1 6 0,-3 1 0,-9-7 27,-15 8 0,-9-7 67,6-12 1,-8 2 3,-8-5 0,-11 7 0,-5 0 0,0-1 0,6-7-71,3-6 0,2-4 0,-4 2 122,-2 2 1,-6 4-1,-2 0 1,0-2-1,2-6-71,1-6 0,0-4 0,2-3 1,0 0 6,-3 3 1,2-2 0,-10 0-37,12-5 1,-7 0 0,-5 0 0,-3 0-1,-3 0 1,1 0 0,0-2 0,4 0-1,4-2-15,-4 1 1,4-3 0,2 0 0,-1-1-1,-2-1 1,-4 1 2,6 0 0,-4 0 0,-3 1 0,-2-1 0,-1 0 0,0-1 0,2 0 1,1 0-1,4-2 0,5 0 14,-13-1 1,7-1 0,3-1-1,-2-3 1,-7-3-186,11 0 0,-5-3 1,-3-2-1,-2-1 0,-1-1 1,0-1-1,3 0 0,2 1 1,4 0-1,6 3-142,-13-5 0,9 3 0,1-2 0,-7-3-321,6 0 1,-9-2 0,-3-2 0,-2-2 0,2 0 0,4 0 0,9 3 0,10 1 623,-3-10 0,9 0 0,-3-1 0,6 3 0,12 6 0</inkml:trace>
  <inkml:trace contextRef="#ctx0" brushRef="#br0" timeOffset="15793">4318 4022 8755,'7'-7'0,"-2"2"0,-5 5 0</inkml:trace>
  <inkml:trace contextRef="#ctx0" brushRef="#br0" timeOffset="16857">4297 4127 11376,'-19'-6'2442,"5"0"-2268,14 6 2477,-36-13-2147,26 9-504,-27-10-168,37 11-291,41-12 257,15 6 193,-23 1 1,2 1-10,5 5 0,1 4 16,1 5 1,0 3 2,-5-3 1,-1 1-5,5 4 0,-3-1 1,0 2 4,-6-2 109,-2-5 0,0-1-50,11 3-36,-5-6 1,1-4 18,9-10-1699,-2-5 0,1-1 1632,-17 7 1,0-1-36,16-7 1,-2 2-190,3 5 253,-1 2 69,4 12 1,1 5-28,-4 1-50,7 4 1,-2 2 1,-13 0 5,8 4 80,-7-7 1,0-1-10,11-2-62,-12 1 0,0-3-51,8-9-81,-13-5 1,2-2 26,5-1 0,0 0 66,-1-1 0,-1 0-12,-6 2 1,-2 2 36,2 4 185,12 13 0,3 7-141,-16-3 1,1 2-249,16 6 0,-1 2 240,-14 0 1,-2-1 76,6-1 0,-1-2-113,18 9-17,-13-13 1,-1-5-1357,-3-8 1303,13-5 110,-9-4-117,-2-3 1,7-5-1,-3 1-32,0 2 0,0-1-210,1-1 0,4-1 1,-6 3 295,-8 3 1,-5 3 22,10 1 961,4 9 0,1 5-687,12 7-227,-14-4 1,-1 1 992,-1 7-1032,-12-7 43,5-1 1,3-2-164,6-1 52,-8 0 0,-1-3 1916,-6-9-2245,3-5-1379,-3-6 1,1-3 1767,14-19 0,1 5 0,-30 10 0</inkml:trace>
  <inkml:trace contextRef="#ctx0" brushRef="#br0" timeOffset="20626">12002 5334 5571,'17'-3'247,"-3"1"2092,-14 2-2079,0 0 20,50-1-530,-5 0 1,9 1 0,2 0 190,-13 0 1,2-1 0,1 1 0,1 0-14,5-1 0,3 1 0,0 1 0,-4-1 18,2 0 1,-3 0 0,0 0-122,-3-1 0,0 1 1,3 0-568,2-1 0,3 1 0,1-1 0,-5 0 435,-4 1-1,-4 0 1,2-1-82,12 0 0,2 0 0,-17 1 852,-22 0 1,-11 0 0,-4 0-1</inkml:trace>
  <inkml:trace contextRef="#ctx0" brushRef="#br0" timeOffset="20792">12065 5461 6235,'-11'-6'1680,"3"1"-2624,56-1 1,17 1 0,-36 2-1,27-3 1,1 0 0</inkml:trace>
  <inkml:trace contextRef="#ctx0" brushRef="#br0" timeOffset="21609">15155 5249 3803,'-42'-22'23,"1"0"1,-1 0-1,2 0 1,1 1-1,5 0 344,3 0 0,4 0 53,-1-1 1,2-2 706,3 1 0,3-3-664,-3-24 1,9-6-604,14 7 0,5-2 164,-4 11 0,2-2 1,6 2-32,14-3 1,9 1-1,0 4 374,3 1 1,5 3-367,-5 5 0,6-1 1,4 0-1,5 2 110,-7 9 0,4 0 0,4 1 1,1 1-1,2 0 0,-1 1 1,-2 1-90,-1 0 1,-1 1 0,0 1 0,1 0 0,-1 1 0,2 0-1,1 0-168,0-1 1,1 1 0,1 0 0,1 0 0,-1 0 0,0 2 0,-2 0 0,-2 3 145,12 0 0,-1 2 0,-2 1 0,-3 2 0,-1 1 15,-1 1 1,-2 2 0,-2 0-1,1 1-66,-2-1 1,-1 0 0,2 2 0,4 6-432,-9 3 1,4 3-1,4 4 1,1 2-1,0 1 1,-2 1 0,-3 0-1,-6-2 201,2 4 1,-5 0-1,-3 1 1,1 1-1,3 1 214,3-1 1,4 2 0,3 0-1,-1 2 1,-4 0 0,-6 0 0,-11-1-61,-4 16 0,-11-1 0,-6-2 428,-1 3 1,-9 1-388,-11-3 0,-7 6 0,-7 0 0,-1-5 706,-4-7 0,-5-4 0,-1 0 0,0 1-492,5-1 0,1 2 1,-1 0-1,-1-3 1,-2-4 35,-10-2 1,-2-5 0,-1-4 0,4-3 23,5-3 1,1-3-1,-8-1 25,5-3 1,-8 0-1,-5 0 1,-4 0-1,-1-1 1,2 0 0,3 0-1,7-1-192,-11 1 1,8 0 0,-2 0 0,-7-1-13,11-2 0,-6 1 0,-5 0 0,-2 0 0,-1-1 0,1 0 0,2-1 0,5-1 0,5-2-6,-4 0 0,7-2 1,2-1-1,-1-2 1,-4-1 14,-2-3 0,-3-2 0,-3-1 0,0-2 0,0 0 0,4 1 0,3 0-52,-9-2 0,5 1 1,1-1-1,-2-4-140,8 0 1,-3-4 0,-2-1 0,4 0-1,4 0 1,8 2 93,-7-12 1,8 0 51,5 5 1,0-2-1,4 1-118,2 1 1,7-5-1145,12-5 1,6-9-1,2-1 1,2 6 339,1-4 1,5 0 802,-2 5 1,2-5-1,3 1 1,3 9 146,15 0 0,1 10 0,-3-2 0,7-2 0</inkml:trace>
  <inkml:trace contextRef="#ctx0" brushRef="#br0" timeOffset="26875">17674 3662 12958,'4'5'1235,"-2"-2"42,-2-3-1305,-41 38-25,24-19 4,-7 4 0,-2 3-1735,-4 17 579,13-20-2625,-14 21 1585,21-31 2245,-3 0 0,10-9 0,0-2 0</inkml:trace>
  <inkml:trace contextRef="#ctx0" brushRef="#br0" timeOffset="27009">17568 3831 3040,'5'-1'1832,"-1"0"1609,-4 1-7703,36 23 3249,-20-15-429,26 16 1789,-27-22 0,-8-1 0,0-1 0</inkml:trace>
  <inkml:trace contextRef="#ctx0" brushRef="#br0" timeOffset="27443">17844 3641 2523,'8'10'2005,"-1"-1"1700,-7-9-3086,0 0-969,-13 60 109,7-35 11,-2 11 1,0-1-360,4-16-72,0-1 71,-1-3 1346,0-2-1078,-5 3 1618,4-9-352,-3 1 2837,8-7-2983,-1-1-1215,9-3 73,6-4 341,3 0-50,3-2-76,-5 5 11,0 2-25,0 2 496,-3 18-288,-4-3 114,-8 26-179,-5-15 126,-4 8 3,-1-10 420,-17 21-403,12-21-73,-10 16 16,18-28-44,3-2-37,2-1 79,1-1-50,5-1 609,14-4-495,-1-2-134,14-5-17,-7-5-697,11-10 120,-9 4 577,-2-8 0,-2 1 0,-7 8 0,7-16 0</inkml:trace>
  <inkml:trace contextRef="#ctx0" brushRef="#br0" timeOffset="27643">17971 3683 13341,'11'11'1465,"-2"-2"-1403,-9-9-482,0 0 14,42-11-1572,-15 8 352,26-8 69,-29 12-95,-13 0 1652,-6 3 0,-2-2 0,-3 1 0</inkml:trace>
  <inkml:trace contextRef="#ctx0" brushRef="#br0" timeOffset="28114">18013 3810 0,'-8'-1'2980,"2"0"1089,6 1-3663,41-5 844,-22 2-1404,11-1 0,0 1 837,-10 1-971,6 3 3591,-15 10-2732,-11 6-417,-12 13-154,-5-6-109,-1 1-28,8-9-868,2 11 1005,7-14 252,7 8-37,3-17 12,4-2 0,-3-2 406,9-14-633,-9 6-59,5-12 53,-11 9-162,-1-1 26,-2 1 69,0 1-109,-1-6 579,0 6-178,1-2-110,0 5-109,2 2-28,1 1-8,2-2-272,21-9 137,-10 6 62,15-6-73,-16 10 28,-1 0 56,0 2 42,-1 1 383,5 3 34,-10 3 208,3 10-440,-12-3-129,-1 7-5,-2-3-2303,-10 23 1277,5-17 4,-6 16-144,7-23 1171,-4 2 0,6-9 0,-2 1 0</inkml:trace>
  <inkml:trace contextRef="#ctx0" brushRef="#br0" timeOffset="28443">18225 4022 7341,'5'7'5289,"0"-1"-4875,-5-6-341,-6 30-28,4-18-90,-1 32-25,6-34 67,1 5-36,0-12 39,-2 0 6,1 0-6,1-2-443,14-4 144,-6-2-9,13-6-17,-9 0-39,3-1 490,6-4 283,-7 6 389,7 0-392,-16 11 37,1 2-90,-7 6-129,-1 1-107,-1 1-114,0 0-216,6 8-39,2-10 73,5 4-211,1-13-324,-1-4-683,12-9 1397,8-14 0,-11 11 0,-2-4 0</inkml:trace>
  <inkml:trace contextRef="#ctx0" brushRef="#br0" timeOffset="28842">18648 3662 9094,'7'4'3060,"-1"-1"-2525,-6-3-289,-6 31-131,2-10-132,-1 9 0,-1 3-951,1 25 559,1-11-692,3 7 463,1-38-90,0-1-3,2-12 731,3-7 0,-3 3 0,2-4 0</inkml:trace>
  <inkml:trace contextRef="#ctx0" brushRef="#br0" timeOffset="29150">18775 3704 10541,'12'9'2151,"-2"-1"-949,-9 39-1281,-1-10 34,1-5 1,-1 1-192,0 15 48,-1-24-1134,-18 15 869,5-25-340,-23 3 449,17-16 260,-6-5 84,11-2 980,-3-22-778,10 12-12,-1-14 527,18 12-437,0 4 45,15-7-236,11 6-170,-5 3-933,8 2 552,-15 6-292,2 1-693,13 1-1224,10 4 1794,-14 1 679,-2 4 0,-29-3 1,-3-1-1</inkml:trace>
  <inkml:trace contextRef="#ctx0" brushRef="#br0" timeOffset="29444">18944 3916 7506,'-29'15'2372,"5"-3"-2020,24-12 595,0 0-48,8 10-754,0-9-36,7 7-36,-1-10 73,7-3-85,-5 3 102,11 6 83,-18 4 141,3 7 64,-17 10-252,-1-4-110,-11 19-47,-3-1-44,4-7-63,1-1 65,12-19 101,2-3 5,1-1-44,2-2 109,2-1 224,15-2-709,4-9-394,18-8 176,-9-5-2717,12-16 3249,-9-3 0,-9 12 0,-9 1 0</inkml:trace>
  <inkml:trace contextRef="#ctx0" brushRef="#br0" timeOffset="29594">19262 3725 7503,'4'2'2938,"-1"-1"-231,-3-1-2646,-25 44-329,17-23 98,-7 11 0,2 0-489,9-11-380,1 3-14,2-11-2329,1-1 2759,0-9 0,0 2 1,1-8-1</inkml:trace>
  <inkml:trace contextRef="#ctx0" brushRef="#br0" timeOffset="29746">19219 3852 7277,'20'-25'2865,"1"0"1,11-12-2386,-11 28-371,13 19-227,-11-3-81,9 10-191,-23-5-214,-2-1 24,-4 1-212,-1 0-3394,-23 19 3338,11-14 0,-12 9 0,16-21 0</inkml:trace>
  <inkml:trace contextRef="#ctx0" brushRef="#br0" timeOffset="29943">19262 4022 447,'-8'-7'5133,"3"1"-2014,5 6-2847,0 0-149,47 3-123,-23-2 85,7 1 1,0 1 166,-5 1 129,-2 4 145,-2 3 1304,-3 3-685,-1 26-1145,-12-17 589,-11 25-1692,-18-22-9,-3 0 1060,-18 4 1,44-28 0,-5 2 0</inkml:trace>
  <inkml:trace contextRef="#ctx0" brushRef="#br0" timeOffset="31755">17865 4466 15478,'44'-15'226,"0"0"0,-5 5 0,2 1 1,3-1-37,5-2 0,1-2 1,6 2-1272,-10 4 1,5 1-1,1 0 1,0 2-1,-4 0 1063,9-2 0,-3 3 1,11 0-285,-21 3 0,7 0 0,6 1 0,4 0 1,1 1-1,1-1 0,-1 1 0,-3 0 0,-4 0 1,-7 0-608,5 1 1,-6-1 0,-3 1-1,2 0 1,6 0 908,-1 1 0,7 0 0,4 1 0,3 0 0,-1 0 0,-2 0 0,-6 0 0,-7-1 0,-10 1 0,8 1 0,-9 1 0,6 1 0,1 0 0</inkml:trace>
  <inkml:trace contextRef="#ctx0" brushRef="#br0" timeOffset="37414">16616 3302 11902,'7'17'734,"-2"-4"-572,-5-13 20,-8 32-129,6-15-640,3 23 1,1 1-587,4-13-129,7 25 1302,-8-41 0,-3-7 0,-1 0 0</inkml:trace>
  <inkml:trace contextRef="#ctx0" brushRef="#br0" timeOffset="37695">16785 3323 9827,'7'5'1957,"-1"-2"-6620,-6 49 4680,-1-28-17,1 8 0,-2 1 29,-4-5-200,0-9 622,-24 9-451,13-19 137,-18 2 45,20-12 297,-3-6 2504,7-1-3386,1-28 103,13 16-162,6-19-229,7 19-995,15-10 712,-5 8 502,18-12 0,-39 30 1,1-1-1</inkml:trace>
  <inkml:trace contextRef="#ctx0" brushRef="#br0" timeOffset="38146">16933 3239 6929,'12'29'3640,"-3"-6"-2850,-9-23-135,2 32-129,-2-16-229,2 25 34,-2-8-331,0-17-443,0 12 82,0-22-11,0-1 290,2-5 183,1-3 132,2-4-231,2-3 231,1-3-99,0-1 85,1-1 459,10-15-345,-7 13-288,6-7-216,-13 20 171,-3 5 781,2 26-778,-3-11-3,3 19-3,-3-20-70,0-2-8,1-2-717,3 7 798,-2-11-53,8 4-45,-4-10 33,5-1-433,28-4 562,-21 7-11,21-2 182,-31 7-10,-3 1 254,-3 5 168,-19 8-647,4-3-216,-15 2-349,12-10-394,1-2-847,3-2 1806,1-1 0,6-4 0,0 0 0</inkml:trace>
  <inkml:trace contextRef="#ctx0" brushRef="#br0" timeOffset="38328">17293 3239 11042,'8'-4'4834,"-2"1"-4330,-6 3-311,0 0-25,-26 32-822,9-8 0,-1 2 189,0-2 1,0 0-786,-12 24 1250,25-32 0,3-9 0,1 2 0</inkml:trace>
  <inkml:trace contextRef="#ctx0" brushRef="#br0" timeOffset="38695">17209 3387 9245,'11'4'4948,"-2"-1"-4948,-9-3-171,46-14 9,-25 8-180,11-3 0,3-2-1716,12-8 1557,-14 5 238,5-7 81,-28 11 145,-2-1 37,-2 1 0,-2 1 1246,0-3-1027,-3 7-37,1-1 750,-2 7-282,0 8 663,-8 25-1170,3-2-241,-5 10-134,5-12-12,3-13-955,4 16 1199,1-21 154,8 11 9,-3-20-17,4 0 294,20-7-435,-11 0-83,29-8-31,-27 3-115,8-5-418,-13 4-206,11-13 0,-17 14 0,6-8 0</inkml:trace>
  <inkml:trace contextRef="#ctx0" brushRef="#br0" timeOffset="38846">17886 3366 7697,'16'8'999,"-3"-1"-229,-13-7-2201,0 0 0,0 0 0</inkml:trace>
  <inkml:trace contextRef="#ctx0" brushRef="#br0" timeOffset="39746">12890 5376 2741,'-51'-9'-53,"-1"0"1,1 0-1,-1 0 1,1 0 0,-3-1-1,2 1 1,1 0 0,0-1 415,0 0 1,0 0-1,1 0 1,4 0-235,6 1 1,3 1 0,-4-6-61,-7-8 1,-7-6 0,-1-4 0,3 0 0,9 4-66,-5-6 0,6-3 6,3-3 0,-6-7 0,7-1 0,16 6 283,20 6 1,12 1-340,0-12 0,13-1 13,8 16 1,12 0-1,6 0 1,3 2-1,-3 2 84,-6 5 0,1 2 0,0 1 0,2 1 0,2-2-28,2-3 0,3-1 0,2-2 1,0 2-1,-1 2 0,-2 4 47,1 3 1,-1 2 0,0 3-1,-2 2 1,-1 1 56,1 1 0,-2 1 0,-1 2 0,1 1-71,-1-2 0,-1 1 0,2 2 0,6 6-230,-6 5 0,5 5 0,4 4 0,2 2 0,0 2 0,-2-1 0,-3-1 0,-7-2 95,8 1 0,-6-2 0,-2 2 0,5 6 61,-7-2 1,6 4-1,3 3 1,1 1 0,-2 2-1,-5-1 1,-7-2-1,-10-2 18,4 21 0,-14 1 346,0-10 0,-1 1 0,-13 3 363,-18 0 0,-12 3 1,-6-2-1,3-5-191,-1 3 0,-5-2-250,0-3 0,-7 4 1,-1-2-1,3-10 16,-8-9 1,-2-8-182,-1 2 1,-6-1 0,-7-1-252,12-5 0,-6 0 0,-4-1 0,-1-1 0,1 0 0,3-1-94,-2 0 1,1 0 0,1-1 0,-1-1-1,-3-1-167,8-1 0,-4-1 0,-2 0 0,1-1 1,2-1-1,4-1 0,5-1-576,-14-4 0,8-3 0,3-6 985,3-6 0,4-5 0,8 3 0,-3-5 0,4-14 0</inkml:trace>
  <inkml:trace contextRef="#ctx0" brushRef="#br0" timeOffset="41048">13018 3620 10438,'18'10'1716,"-3"-1"-1234,-15-9-149,41-4-776,-8-1 1,1 0-468,1 2 0,-2-1 404,2-1 1,-6 1-396,-14 3-1118,-35 0 2540,7 1 263,-21 0-54,17 0 138,1 2 196,2 0 2975,-14 33-3653,14-12-239,0 7 0,2 2-220,5 11-696,6-10 1,2-1 219,1 2-1022,15 1 672,-5-35 34,7-7 263,2-14 0,-1-4 885,0 2-73,-1-3 0,-2 3 772,-11 13-517,-3 5 882,-5 13-1347,0-1-20,-3 10-61,2-6-64,0-1 19,2-1-121,0-2-946,8-2 922,-1-4-104,8-3 55,-1-4 110,2-4 210,1-1 54,0 0 993,12-8-636,-14 10-38,6-4 400,-18 13-356,-1 4-227,-1 3-716,1 16-1,1-11-147,1 10 74,1-17-494,4-2 500,-1-2 594,12-15 0,-20 20 0,3-7 0</inkml:trace>
  <inkml:trace contextRef="#ctx0" brushRef="#br0" timeOffset="41196">13547 3662 0,'10'-12'2949,"-2"3"573,-8 9-1581,0 0-1126,-7 63-778,3-32-56,0 8 1,-1 3-455,0 3-182,2-12 1243,-1 5-588,3-1 0,1-22 0,0 7 0</inkml:trace>
  <inkml:trace contextRef="#ctx0" brushRef="#br0" timeOffset="41863">13610 3620 11846,'8'0'2322,"-2"0"-2916,-6 0-118,42-8 242,-28 6-194,33-6-61,-41 9-59,-1 1 1750,-15 14-448,3-7 370,-14 13-572,10-14-8,-2 2 502,0 4-802,7-8 1,-2 4 100,9-9 87,1-1 28,3 0 76,22-2-684,-3 0 157,10 0-67,-12 1 14,-9 3 138,-4 0 142,-2 4 971,-6 14-828,-7-3-45,-2 5-98,-1-9-87,5-6-221,3 8 361,3-8 28,3 5 79,5-9-154,-1-2-443,23-14 275,-19 5-90,14-14 28,-21 10 159,-1-1-126,-3 0 191,-1 1 569,-4-11-415,2 11-84,-3-8-95,3 13-101,0 1-1129,19-13 1109,-7 10 129,14-9 143,-6 10 138,-6 3 77,3-1 757,-2 7-1053,-6 5 45,1 2-250,-8 11-254,-2-5-2527,-10 23 1494,3-18 215,-8 12 1232,1-13 0,9-10 0,-4 2 0</inkml:trace>
  <inkml:trace contextRef="#ctx0" brushRef="#br0" timeOffset="42151">13864 3852 7850,'-3'4'4797,"0"-2"-3956,3-2 1415,-12 47-2247,9-27-1,-7 31 68,15-42-396,18-9 161,-8-5-74,13-6-86,-5-12 210,-6 3-6,6-6 104,4-3 129,-16 16 232,8-1 5,-19 19-114,0 8 11,-4 27-305,3-18-205,-3 25-44,5-33-152,2 0-67,2-8-4262,16-10 4783,-2-10 0,3 4 0,-11-3 0</inkml:trace>
  <inkml:trace contextRef="#ctx0" brushRef="#br0" timeOffset="42398">14160 3683 14165,'-4'-2'2341,"1"1"-2078,3 1-1498,37-12 709,-9 6 338,20-6 54,-22 9 775,-14 23-515,-11-9-126,-6 18-151,-9-14-306,-2 0-313,-1 0-5586,-7 13 6356,12-13 0,-3 5 0,14-17 0</inkml:trace>
  <inkml:trace contextRef="#ctx0" brushRef="#br0" timeOffset="42518">14203 3810 8884,'6'5'7319,"-2"-1"-6941,-4-4-201,0 0-3709,74 13 1920,-47-14 748,15 7 0,-1-6-2776,-20-18 3640,-6 0 0,-3 4 0,-8 5 0</inkml:trace>
  <inkml:trace contextRef="#ctx0" brushRef="#br0" timeOffset="42767">14499 3662 8553,'4'-3'4447,"-2"0"364,-2 3-4534,-3 36-277,-1-14-828,-1 23 1,-1 3 331,1-15-21,1-1 1,1-3 115,3-17 149,0-3 252,2-4 168,2-2 846,15-15-773,-6 3-40,12-11-86,-12 7-185,8-7 412,-5 5-1414,28-20-2858,-24 20 2844,14-10-497,-25 18-307,-4 3 1890,-2 1 0,-3 2 0,-1 1 0</inkml:trace>
  <inkml:trace contextRef="#ctx0" brushRef="#br0" timeOffset="42897">14647 3937 6840,'-12'-7'32,"2"2"1,10 5 0</inkml:trace>
  <inkml:trace contextRef="#ctx0" brushRef="#br0" timeOffset="45152">22860 3260 9217,'-35'-31'476,"0"0"0,8 9 0,6-5 339,8-11 0,5-11 0,3-2 0,4 7-2657,6 0 1,4 0 1805,-2 0 0,1-7 1,3 2-1,4 7 36,14 0 0,6 7 36,0-4 1,11-1 197,-8 15 1,9-3 0,8-2 0,3 0 0,1 1 0,-1 2 0,-4 3-489,-4 3 1,-2 3-1,0 1 1,0 0 0,2 0-1,3-2 275,-6 2 0,2-3 0,2-1 1,1 0-1,0 0 0,1 1 0,0 1 1,-1 3-1,-2 3-31,6 0 0,-1 2 0,-2 3 0,1 1 1,1 3-1,2 2 0,3 3-48,-9 2 0,3 2 0,2 3 0,1 1 0,1 2 0,1 0 0,-1 1 0,-1 0 0,-1 0 0,-3-2 0,-2-1-173,9 1 0,-4-2 0,-3-1 0,0 1 0,0 1 0,2 1 0,3 2 200,-4 1 1,3 2 0,4 0 0,0 2 0,1 1 0,-2 0-1,-2 1 1,-5-1 0,-5 0 0,-7 0-205,5 6 1,-8 1 0,-4-1 0,-1 2 10,11 8 0,-2 0 0,-2 2 358,-3-3 1,-3 1 0,-5 9-534,-11 7 0,-5 11 0,-3 4 0,-3-2 0,-1-9 258,-1-4 0,-2-6 0,-3 5 267,-2 2 1,-2 9 0,-1 0-1,-5-5 1,-4-12 897,-16-6 0,-6-9-524,-2 1 0,-2-3 36,1-1 1,-11-4-171,10-9 1,-9-2 0,-7 0 0,-3-1 0,1-1-1,2 0 1,7-1-330,-4 1 0,5-1 0,1-1 1,-8 0-181,9-1 0,-6 1 0,-3 0 0,-2 0 0,-1-1 0,3 0 0,4-1 0,6-2 143,-7-1 0,7-2 0,1-2 0,-1 1-14,-2 1 1,-1-1 0,0 0-1,-1-1 186,3 0 0,0 1 0,-2-3 0,-8-2-239,11-1 0,-7-2 1,-4-2-1,-3-1 1,0 0-1,0-1 1,2 0-1,4 0 1,5 3-201,-4-3 1,6 2-1,2-1 1,-1 0 0,-5-2 238,-1 0 1,-6-2 0,-4 0-1,-1-1 1,1-1 0,4 0-1,8 0 1,8 0 136,0-6 0,10-1 0,1-1-348,-13-13 0,4-5-164,11 7 1,2-5 0,9-5-936,10 2 1,7-4 0,4-2 0,2 3 1337,1-6 0,3 1 0,2 2 0,2-2 0,3 2 0,2 10 0,6 19 0,-1-1 0</inkml:trace>
  <inkml:trace contextRef="#ctx0" brushRef="#br0" timeOffset="45517">23834 2667 12820,'-12'52'1731,"8"-10"-1731,1-8 0,3 1-5,6 7 47,25 3 28,-13-23 145,16 8 116,-19-28 299,6-8-412,-4-2-179,5-16 1,-1-4-43,-2-4-841,-1 1 0,-1 0 542,-7 1 97,-1-1-228,-1 2 226,-2 2-3608,-1-5 3815,-4 18 0,1-3 0,-3 16 0</inkml:trace>
  <inkml:trace contextRef="#ctx0" brushRef="#br0" timeOffset="45863">24405 2794 13474,'-18'-7'1639,"-21"10"0,-2 6-1471,13 2-224,-16 4 0,2 3-173,21 0-9,-1 5-1459,32 15 1212,1-22 71,18 13-26,-6-27 87,1-7 109,2-3 542,-2-10 1,0-5 250,4-8-162,10-14-57,-27 24 3,-8 11 23,-1 5-286,-1 9 243,-1 3-145,0 8-134,0 0-104,2 8-3223,18 8 1131,-7-11 2162,19-2 0,-23-18 0,2-2 0</inkml:trace>
  <inkml:trace contextRef="#ctx0" brushRef="#br0" timeOffset="46282">24617 2709 11874,'20'4'1936,"-4"-1"-923,-16-3-417,0 0-346,-8 39-319,2-7 0,0 2 0,1-4 1,0 0-512,-1 5 0,2-6 582,4-16 274,0-4-197,0-4 321,0-2-587,4-10-105,1 0 141,5-10 151,1 0-36,1-1 898,16-23-722,-17 24 818,10-14-986,-21 30-300,1 1 90,-5 0-64,2-1-424,-5 0 217,3 0-2659,-8-3 2278,6 1-1526,-3-6 1867,8 4-829,3-3 1378,1 1 0,-1 4 0,2-1 0</inkml:trace>
  <inkml:trace contextRef="#ctx0" brushRef="#br0" timeOffset="46517">24765 2688 6966,'10'2'4457,"-3"-1"-3785,-7-1 2966,0 0-2692,-25 17-251,3 4-320,-20 20-332,25-7 1,4 1-148,-3 4-1,12-7 0,5-3-24,6-14-879,25-6 0,5-4-313,-3-6 51,4-1 1,0-3 1269,0-18 0,-19 13 0,3-5 0</inkml:trace>
  <inkml:trace contextRef="#ctx0" brushRef="#br0" timeOffset="47097">25146 2773 7825,'-9'-7'4785,"2"2"-3997,7 5 2325,-42 21-2821,25-9 16,-11 5 0,1 2-185,14-3-395,0 27-335,19-21 147,3 11-1043,22-19 655,25-17 0,-38 11 0,12-7 0</inkml:trace>
  <inkml:trace contextRef="#ctx0" brushRef="#br0" timeOffset="47267">25336 2815 12241,'-7'1'2487,"1"1"-1507,6-2-62,-21 47-2125,17-13 1,0 3-1012,-7-2 0,2 1 2218,6-1 0,3-7 0,2-19 0,-2-7 0</inkml:trace>
  <inkml:trace contextRef="#ctx0" brushRef="#br0" timeOffset="47854">25294 2667 11068,'9'4'3576,"-2"0"-4301,-7-4 66,40 16 699,-25 14 1,-2 5 89,10-13 1,-1 0-1005,-9 17 1,-8 0 1035,-4-11 456,-1-1-537,0-2-11,-3 12 19,2-20 107,-2 7 28,3-24 123,1-2-688,29-34 136,-12 15 101,2-3 1,1 0-68,-1 3 110,1 2 5,-2 1 1638,15-1-1339,-18 12 79,8 1-45,-21 13 213,-2 10-292,0 32-161,1-18 139,3 19-97,5-33-49,7 0-30,3-1-631,21-3 0,5-3 390,-1 0-861,3-1 1,-3-4 776,-15-10-260,2-11 1316,-19-33-149,-17 20 325,-26-10-436,-5 42-26,0 20 0,3 6-400,10-1-45,1 7 0,11 0 484,44 0-1091,0-19 0,12 0 0,3-2 1,-4-1 606,1-1 0,-3-2 0,3 0 0,13 3 0,2-1 0,-9-3 0,-20-7 0,-1 0 0</inkml:trace>
  <inkml:trace contextRef="#ctx0" brushRef="#br0" timeOffset="48698">25802 5059 13535,'-21'-47'683,"1"1"0,-1-1 1,5 16-1,-2 0-595,-3-5 0,-4-6 0,-3 1 1,-1 8-221,-13-1 1,-10 9 296,4 10 0,-10 1 0,-5 3 1,1 0-1,5 0-1047,9 1 0,4 0 1,-1 2-1,-5 0 889,0 2 0,-6 0 0,-2 1 0,1 2 0,3 1 0,7 3-76,-4 4 1,7 3-1,0 2 69,-3-1 0,0 2 0,1 1-11,2-1 0,-1 1 0,-4 6 18,3 1 1,-6 4-1,-3 4 1,0 1-1,3-2 1,5-1-415,1-2 0,5-1 0,1 0 0,-5 3 430,-1 1 0,-5 4 1,-3 1-1,2 0 1,4 0-1,7-3-122,-1 4 0,8-2 1,1 1 181,-1 0 0,2 0 0,0 2 444,-6 9 1,0 2-1,4 7-553,15-7 0,3 7 1,2 1-1,2 0 1,0-5-228,-5 8 0,2-3 1,5 2 265,6 2 0,3 5 1,5-2-1,8-13 37,16-7 1,7-8-25,4 3 1,3-2-10,1-1 0,12 0-57,-17-16 1,9 0 0,6 0 0,4 0 0,1-1 0,-1 0 0,-3-2 0,-7 0 30,13 2 1,-7-2 0,0 0 0,8 0-110,-9-2 0,6 2 0,4 0 0,1 0 0,1-1 1,-3-1-1,-4-1 0,-6-3 118,4-2 0,-6-2 0,-2-2 0,5 0 88,-6 1 1,1 0-1,1 0 1,3-1-1,2 0 1,3-1-146,-7 0 0,3-2 0,3 0 0,1 0 0,2-1 1,-1 0-1,1 0 0,-3 0 0,-1 0 0,-4 1 44,13-1 1,-5 1-1,-1 0 1,-1 0-1,2-1 1,3-1 6,-10 1 0,4-1 0,2 0 0,0 0 0,1 0 0,-2-1 0,-4-1 1,-3 0-1,-5-1-27,9-5 1,-7-1 0,-3-1 0,-2 1 368,3 0 1,-2 0 0,3-7-279,-5-4 1,5-6 0,2-4 0,-1-1 0,-4 1 0,-6 5 6,-3-1 0,-5 3 1,0-5 265,3-5 1,4-6-1,-1-4 1,-6 2-1,-13 5-330,-14-14 1,-22 1-40,-7 18 0,-13-4 0,-8-2 1,-3 2-1,2 1 0,6 5-300,5 1 0,3 4 0,-2 2 0,-7-2 200,2 5 1,-7-2 0,-4 0 0,-3 0 0,-1 0-1,2 4 1,4 2 0,7 4-159,-15 0 0,7 6 0,-10 1 296,15 2 0,-7 0 0,-6 0 0,-2 0 0,1 0 0,2 1 0,6 0 0,8 1 0,-7-1 0,8 2 0,-5-1 0,-7 1 0,-1-1 0,1 1 0,-1 0 0,1 0 0</inkml:trace>
  <inkml:trace contextRef="#ctx0" brushRef="#br0" timeOffset="49799">23982 5630 13521,'-14'-4'2131,"2"0"-1566,-22 13 273,14 0-647,-17 20 1,2 6-693,18 9 25,1-4 0,13-1-1926,38-9 1,12-7 1808,1 1 218,0-11 0,-1-7 9,-16-15 256,0-4 465,-6-5 1,-2 0 307,1-1 127,10-13 61,-30 25 26,-3 2 210,-1 3-292,-11 16-524,6-5-341,-7 14 62,10-7-79,4 0-39,3 1-846,38 16 972,-23-18 6,26 10 30,-36-24 71,-2-5-628,-11-30 476,-1 14-27,-9-23 262,-1 20-187,3 6 1313,-4-17-1316,9 22-82,2-8-114,9 16 126,10 0-437,15 5 1,3 1 388,1 2 41,0 0 0,-3 3 33,-16 6 44,-2 2 162,0 29-61,-8-23-68,-1 19-2,-8-31-81,0-4 50,1-1-174,1-12 101,7-8-135,8-12 225,3 3 447,13 2 0,2 3-257,-6 5 266,31-5 233,-44 32-799,0 29-710,-7-5-1385,-5 11 144,-1-27-106,-1-8 2150,1-9 0,1-1 0,0-2 0</inkml:trace>
  <inkml:trace contextRef="#ctx0" brushRef="#br0" timeOffset="49952">24850 5588 12706,'5'9'2510,"-9"26"1,-3 7-3141,1 4 2,-3 4 1,2 3 627,5-16 0,1-3 0,1 1 0,0 0 0</inkml:trace>
  <inkml:trace contextRef="#ctx0" brushRef="#br0" timeOffset="50118">24723 5779 11933,'5'1'4226,"-1"1"-4243,20-14 0,6-4-28,-3 7-13,6-7 1,6 2-1132,4 12 1,-2 4-324,1 0 1512,9 4 0,-4 3 0,-29-3 0,9 7 0</inkml:trace>
  <inkml:trace contextRef="#ctx0" brushRef="#br0" timeOffset="50498">25146 5842 9102,'4'4'2122,"0"-1"-1668,-4-3 758,-2 48-1200,1-24 91,-1 13 1,0 0 95,0-8 529,-4 14 2030,-1-20-1932,1-8-809,-1-11-17,4-15-45,2-3-276,7-18 1,3-4 312,3 0-103,10-14 0,3 2-48,0 17-966,13-4 1,1 3 107,-11 13-162,4 2 1,-3 3-23,-11 14 353,25 16 0,-33-16 0,11 11 0</inkml:trace>
  <inkml:trace contextRef="#ctx0" brushRef="#br0" timeOffset="50717">25506 5842 7660,'0'17'7435,"-19"29"-6478,10-25-691,-11 20-187,26-3-158,0-25-282,16 9-65,-2-30 709,10-18 36,-13 2-201,-1-5-118,-18 16-266,-2 5-62,-3 0-5569,-32-2 5897,11 9 0,-12-4 0,25 8 0</inkml:trace>
  <inkml:trace contextRef="#ctx0" brushRef="#br0" timeOffset="51050">25612 6138 12476,'18'15'3879,"-4"-3"-3353,-14-12-515,128-43-196,-74 21-698,-5 4-1,9-2 1,-12 0 497,-3-8-101,-5-3 381,-6-2 600,-17 0 1,-3 0-380,-5 3 151,-7-18 56,-19 44 286,-12 11-366,7 18 0,2 6-242,-6 2 175,8 2 1,8-1-271,18-8 444,3-2-564,7-4-634,28-6 1,8-5-429,2-1-306,2-1 1,2-5 1582,-21-8 0,-6-1 0,2 1 0,6-4 0</inkml:trace>
  <inkml:trace contextRef="#ctx0" brushRef="#br0" timeOffset="51651">24130 6710 10606,'-15'40'3243,"4"-6"-3221,-2-6 1,-1 1 676,-5 26-405,12-37-212,0 11-82,12-33-376,13-9-122,10-10 0,4-4 569,-3 4 1,1 0-402,7-7 1,1 2 723,10-3-10,-19 16-45,-4 5 778,1 6-711,-14 6-115,-1 6-106,-10 5-210,-9 14-311,2-5 336,-6 9 0,0-1 0,3-10 0,-6 21 0</inkml:trace>
  <inkml:trace contextRef="#ctx0" brushRef="#br0" timeOffset="51920">24596 6752 3294,'16'10'4701,"-4"-2"-1500,-12-8-1659,0 0-2552,-5 49 718,11-36 1223,-1 36-1738,25-52 1321,-5-3 93,4-12 1,-2-2-317,-7 1 3240,14-20-3251,-34 27 14,-4 0-154,-1 1-1501,-31-1 479,14 8-711,-22 2 1593,8 17 0,21-8 0,-10 6 0</inkml:trace>
  <inkml:trace contextRef="#ctx0" brushRef="#br0" timeOffset="52251">25358 6668 13857,'6'9'5146,"0"-1"-5090,-6-8-151,0 47-17,1-27-352,6 17 1,3-1 461,-2-21 2,15 10 173,-5-27-111,-3-3 22,11-14 0,-1-5-163,-3 0-12,0-1 0,-2-2-309,-7-6-87,-4 8 487,-4-24 0,-3 34 0,-5-12 0</inkml:trace>
  <inkml:trace contextRef="#ctx0" brushRef="#br0" timeOffset="52621">25929 6646 11093,'8'4'4335,"-2"-2"-2017,-56 4-2203,14 11-115,3-9 0,-1 3-87,-8 24-904,18 7 507,8-9 218,12-2-196,14-23-188,5-6-299,4-3-1839,20-14 0,2-4 2788,-1 1 228,6-7 1,-4-1 490,-20 10 4300,-1-4-4627,-17 17-70,-4 3-143,-5 9-120,-1 1-59,0 3-2711,5 13 1179,4-13 1532,24 5 0,-16-17 0,12-2 0</inkml:trace>
  <inkml:trace contextRef="#ctx0" brushRef="#br0" timeOffset="52799">26268 6646 4377,'1'14'4783,"-1"-3"-1670,0-11-2177,-41 29-858,26-16 155,-12 38-1605,52-39 759,13 9-1267,9-25 3497,-9-5-1617,14-11 0,-42 19 0,-1-1 0</inkml:trace>
  <inkml:trace contextRef="#ctx0" brushRef="#br0" timeOffset="54300">20426 3916 17609,'4'4'1002,"-1"-1"-1195,-3-3 0,0 0 0</inkml:trace>
  <inkml:trace contextRef="#ctx0" brushRef="#br0" timeOffset="54951">20384 3768 6921,'5'2'3483,"-1"1"1241,-4-3-4279,0 35-369,0-14-155,0 20 1,0 0-11,1-14-37,2 19 8,-1-41 118,1-3-571,9-26 417,-6 9-25,8-22 36,-7 16 0,-1 0-11,1 1 79,6-13-3180,-7 18 3353,3-8 0,-9 23 0,0 1 238,-1 29-390,0-17-279,0 22 126,0-28 2182,-1 0-2810,1-6-1704,-2-2 1609,1-1 930,0-5 0,2 7 0,-1-1 0</inkml:trace>
  <inkml:trace contextRef="#ctx0" brushRef="#br0" timeOffset="55198">20404 3789 8637,'-6'-9'3685,"1"2"-3007,5 7 199,0 0 1175,21 67-1523,-20-27-414,9 4 0,-1-1-390,-18-2 455,3-8-8,0 3 1,-2 8 0,2-6-218,-2 18-7,-2 4 0,3-4-211,5-27-485,2 2-2920,8-8 2500,-4-10-571,6-13 199,-5-15 1540,-1-14 0,-1 14 0,-1-5 0</inkml:trace>
  <inkml:trace contextRef="#ctx0" brushRef="#br0" timeOffset="55452">20447 3979 3651,'7'2'3431,"-2"0"-667,-5-2-2551,0 0 1066,45 44-1276,-25-21 599,8 7 1,0 0-603,-8-1-8,2 0-107,1-1-899,6 1 1,-1-1 223,-3-2 706,0-3 0,-5-3-2609,-19-15 4400,-6-3-1707,-11-7 0,7 4 0,-4-5 0</inkml:trace>
  <inkml:trace contextRef="#ctx0" brushRef="#br0" timeOffset="55699">20468 4128 12249,'5'2'3112,"-2"0"-7236,-3-2 5124,16 48-653,-7-4 179,1-9 1,0 2-544,-4-1 0,-2-2 12,3 7-687,3 8 0,0 0-542,-2-12 1080,0-2 0,-1-6-1249,-5-23 865,0-18 1,-1 9 0,1-10-1</inkml:trace>
  <inkml:trace contextRef="#ctx0" brushRef="#br0" timeOffset="56399">20532 4360 7095,'-4'-7'4037,"2"1"-2368,2 6-1815,0 0-333,3 9 281,-1-6-231,10 9-316,-6-10-64,4 0-294,-6-3 1103,-2 0 0,-1 1 0,0-1 0</inkml:trace>
  <inkml:trace contextRef="#ctx0" brushRef="#br0" timeOffset="56700">20511 4593 6691,'5'6'7121,"-1"-1"-6242,-4-5 376,0 0-972,4 2 694,-5 26 0,-4 8-845,5 0-107,-4 15 0,-1 0-56,2-8-998,4 3 0,0-1 251,0-14-565,3 23-136,-3-54-2528,-1-14 4007,0-12 0,0 7 0,0-2 0</inkml:trace>
  <inkml:trace contextRef="#ctx0" brushRef="#br0" timeOffset="56900">20532 4509 12756,'3'10'2829,"-1"-2"332,31 31-2772,-4-7-583,-5-5 0,1 2 293,-2-5 1,0 1-457,10 7 0,-1-1-136,9 9 279,-11-13 1,-4-4-1946,-10-14 1359,-3-16 0,-5 15 0,-3-9 0</inkml:trace>
  <inkml:trace contextRef="#ctx0" brushRef="#br0" timeOffset="57267">20955 3831 12417,'10'0'2048,"-2"0"-1796,-8 0-863,0 0 567,11 2 657,-9-1-149,7 1-464,-17-2-168,0-2-548,-3-5 651,6 2 60,1-3-26,5 4-22,0 1-1900,7 1-1521,-3 6 3474,3 4 0,-5 0 0,-2-1 0</inkml:trace>
  <inkml:trace contextRef="#ctx0" brushRef="#br0" timeOffset="57751">20976 3831 14420,'19'39'812,"1"0"0,-1 4 0,-3-4-812,-9-7-126,-1 17 0,0 2-25,-2-4-368,0-5 1,-2-4 375,-2-16-348,1-8 555,0-8-318,0-2-368,0-29 810,-1 16 80,0-16 529,0 25-245,0 0 621,-1 13-932,0-3-39,-3 14 50,-2 7-177,1 2 1,1 3-74,0-3 1,1 0-591,0 7 0,0-1 580,3 9 5,0-16 0,1-3-3602,3 21 3163,-2-26-186,2 11-1600,-1-31 1012,0-4 1216,3-9 0,-4 5 0,2-6 0</inkml:trace>
  <inkml:trace contextRef="#ctx0" brushRef="#br0" timeOffset="57956">21167 4360 17640,'24'28'1436,"-4"-5"-1237,7 15-205,-13-18-97,10 12-155,-12-15-114,1-3-104,-2 0-619,1 0-8104,-14-5 9199,0-6 0,-7-2 0,3-6 0</inkml:trace>
  <inkml:trace contextRef="#ctx0" brushRef="#br0" timeOffset="58252">21124 4508 15083,'16'36'406,"1"0"0,-3-4 0,-1-1-2751,1 20 2345,-5-17 401,0-2 1,1 1-388,7 11-14,0 0-112,-1 0 0,0-1-151,-6-10 38,2 2 0,-4-5-587,-7-22 812,-9-19 0,6 8 0,-5-13 0</inkml:trace>
  <inkml:trace contextRef="#ctx0" brushRef="#br0" timeOffset="58653">21294 4805 6949,'-6'2'2335,"2"0"-1470,4-2 546,-19 67-1167,8-31-94,-1 3 0,0 2 655,1-10 0,0-5-805,3-7-190,-7 18-136,13-33-116,0-1-129,0-2-1820,2 0 1780,4-3 522,0-2 234,10-9 127,-3 2 1527,14-9 0,2 0-1031,-3 5-763,2-2 0,0 4 451,-8 11-341,1 1 228,15 11 0,2 2-343,-4-4-215,4 5 0,-3 0 47,-15-6-2753,10 2-1052,-15-5 3383,6 0 1,-18-5 0,-1-1 0</inkml:trace>
  <inkml:trace contextRef="#ctx0" brushRef="#br0" timeOffset="59663">21802 4784 5138,'-19'-44'887,"0"1"0,1 2 0,7 2-329,20-6-390,9-4 1265,13 1-1625,2 23 1,13-3 0,2 1 0,-6 4-396,-1 1 0,0 1 578,2 0 0,7-2 0,-1 3 0,-9 7 0,16 11 573,-22 7 1,-2 11-654,-10 22 0,-7 14 0,0-3 179,4-7 0,-5 2 170,-11 1 0,-3 9 0,-4-1 0,-4-9-113,-4-7 0,-8-4 354,-14 3 0,-12 2 0,-3-1 1,8-7-462,4-7 1,-1-2-227,0-1 1,-8 4 0,1-4 0,10-10 185,-8-18 2264,-5-22-4089,34-24 1,9-8 382,-2 26 0,5 0 1344,10-11 1,8-5 0,-1 12 0,7 11 0,10-2 0</inkml:trace>
  <inkml:trace contextRef="#ctx0" brushRef="#br0" timeOffset="60157">20722 5503 5460,'-34'-16'2965,"-2"-4"1,4 0-1954,14 3 101,5-27 1,11-4-1112,19 15-1311,8-5 0,5 5 1452,21 21-352,-9 17 1,11 7-1,1 3 1,-9-1-26,-3-1 0,-2 4 94,6 4 1,7 5 0,-4 3 0,-15-2 858,-16 28 358,-32-9 0,-15 7 0,-2-8-547,1-15 1,-4-3-786,-4 7 0,-3 3 0,1-11 337,7-15 1,0-11-807,-15-17 0,5-7 472,7 0 501,1-15 0,12-2-896,35 0-1603,9 11 0,9-5 0,-2 6 1335,-3 7 1,1 3 430,6-4 1,4-2 0,-3 7-2172,16 3 2655,-15 9 0,-3 2 0,-2-1 0,5 3 0</inkml:trace>
  <inkml:trace contextRef="#ctx0" brushRef="#br0" timeOffset="60901">21548 5842 14731,'-18'-3'1582,"3"1"-1400,15 2 274,-39-8 12,23 0-881,-4-22 0,6-7 331,20 0-211,3-4 0,5 1 127,17 1 230,11 11 1,14-2 0,-5 5-43,-16 8 0,2 1-1041,14-6 1,7-1 0,-9 10 831,-1 20-68,-3 6-781,-8 27 1,-3 6 1438,-5-7-167,-3 6 0,-12-3 691,-34-16-300,-3-10-224,-14-7 0,-1-6-638,8-5-62,-26-9 2466,51-7-2874,7-5-1354,13-7 1,6-4 1873,2 5 0,2 1 185,6-8 0,1 1-933,-1 12 1,-1 4 1209,17 0-105,1 7-27,-13 6 1,5 6-497,2 11 0,4 6 0,-4-2 243,-1-4 0,-1 2 108,-2 5 0,0 3 0,-11 1 342,-15 18 92,-9-10 1347,-24 2 0,-7-4-1434,0-6-256,-3-3 0,-2-5-49,-2-13-2341,11-55 1695,11 23 385,12-4 1,8-2-118,11 11 0,3 5 2611,13-13-1950,3 13 0,9-1 0,-5 4-293,-11 7 0,0 2-79,8-3 1,5 0 0,-7 5 9,6 10-203,-6 3 161,-5 7-226,-13 14 0,-5 6 1486,-11 7-487,-4-3 1,-6-2-157,-24-7-1178,-4-16 0,-3-4 642,-5-2 1,8-4 0,1-3 1196,-2-7-1205,3-6-60,4-4-116,4-2 9,5-4-842,16-24 0,9-7 364,4 18 0,3 1 1035,2-23 0,4 2-963,2 26 1,2 6-1292,10-6 1486,9-1 1,-20 17-1,3-1 1</inkml:trace>
  <inkml:trace contextRef="#ctx0" brushRef="#br0" timeOffset="61992">20659 4995 7002,'-3'-21'3648,"0"-34"-3923,3 21 0,3-3 813,1-14 0,3-3-382,-1 4 1,3-1-1,0 13 0,2 0 0,6-5-452,6 1 1,6-5 0,4-3 0,1-1 0,0 3 0,-5 4 321,-3 4 1,-3 4-1,1 0 1,4-4-96,3-3 0,4-6 1,2-2-1,1 1 0,0 5 1,-2 8 53,8 0 0,0 9 0,6 1-79,-7 6 1,4-1-1,4 1 1,2 0-1,0 1 1,-3 1 126,6-3 1,-2 2-1,1 1 1,0 0 0,2 0-45,-4 2 0,2-1 0,0 1 1,1 0-1,-2 2 0,-2 2-32,-2 3 1,0 1-1,-2 2 1,-1 1-1,0 0-1239,8 1 1,0 1 0,-2 1 0,-3-1 1014,-3 0 0,-4 0 0,0 1 164,7 1 1,-1 0-1,-27 2-689,-34 2 979,-10 0-187,-22 0 0,23 0 0,-9-2 0</inkml:trace>
  <inkml:trace contextRef="#ctx0" brushRef="#br0" timeOffset="62223">22246 3323 15053,'-3'-2'184,"0"1"-184,3 1 185,49-9-322,0 9 1,12 4 0,-2 0 83,-13-2 0,-1-1 0,2 2 16,4 1 1,5 1 0,-4 3-1,-10 6-155,-5 16 1,-12 4-349,-4 9 310,-23-9 1,-10-2-746,-23 2-1094,-5 1 1582,8-10 0,2-1 0,0-1 0,-8 7 0</inkml:trace>
  <inkml:trace contextRef="#ctx0" brushRef="#br0" timeOffset="62755">20807 5482 11824,'3'56'3868,"-1"-1"1,4 0-4313,-4-14 0,0 5 0,1-7 488,6 8-1683,5-3 0,3 0 1668,-6-16 1,1 0-26,14 23 1,5 0 129,-5-20 1,0-3-113,-1 1 1,6-1-35,9-7 0,11-2 0,3-1 0,-4-4 8,-4-4 0,-3-3 1,5 1-466,4 2 1,6 1-1,-1-1 1,-4-3 466,-5-4 0,-3-3 0,-2 0-37,7 0 0,4 0-204,-10-2 1,7 0-1,3-1 1,0 0-1,-5 1 35,-1-2 0,-4 1 1,1-1-1,2 1 110,2-1 0,3 0 0,2 0 0,-3 0 0,-3-1-432,9-2 1,-5 0 0,-3-3 375,9-10 1,-5 0 0,-13 11-1,-4-1 1,-7-6 0,-1 1 0</inkml:trace>
  <inkml:trace contextRef="#ctx0" brushRef="#br0" timeOffset="62989">22627 6011 13860,'5'14'1708,"-1"-2"-7447,-4-12 6534,43 2 398,-7 7-1060,-6-3 0,-1 0 94,7 13 1236,-18 12-1025,-44 16 0,-12 4-498,23-24 0,-2-1-238,-13 7 0,-6 3 1,3-9-339,-12-6-252,2-2 1961,3-3-1073,7-5 0,1-1 0,5-1 0,-16 4 0</inkml:trace>
  <inkml:trace contextRef="#ctx0" brushRef="#br0" timeOffset="65053">5821 5397 7341,'-7'-2'697,"1"1"1836,6 1-2354,0 0-1479,35-16 1525,-1 7 0,10-1 1,5 0-1,0 0 143,3-1 0,1 0 1,2 0-1,5 0-380,-10 2 1,3 0-1,4 1 1,0-1 0,0 1-1,-1 0 1,-3 1 11,7-1 0,-2 2 0,-1 0 0,0 0 0,1 1 2,-8 0 0,-1 0 0,1 1 0,1 0 0,3 0 0,5 0-43,-12 2 0,4 0 0,3 0 0,2 0 0,1 0 0,1 0 0,0 1 0,0 0 0,-1 0 0,-2 0 0,-3 0-153,9 0 0,-2 1 0,-2-1 0,0 1 0,-1 0 0,2 0 1,1 0-1,3 0 165,-6 0 1,3 0-1,1 0 1,2-1-1,0 1 1,0-1-1,0 1 1,-2 0-1,-1 1 1,-3-1-1,-3 1 5,6 0 0,-2 1 1,-3 0-1,-1 1 1,-1-1-1,-1 1 1,1 0-32,3 0 0,-1 1 1,-1-1-1,0 1 1,1 1-1,2-1-416,0 1 1,2 1-1,1 0 1,0 0-1,-1 0 1,-2-1-1,-4 0 368,0 0 0,-3 0 0,-3-1 0,1 1 0,-1 0 295,22 2 1,7 1 0,-15 0 0,-36-3-262,-46-4 1,-21-1 462,-4-2 0,-7-1 0,-5 1-231,12-1 1,-4 1-1,-2-1 1,1 1-1,0-1-163,-7 0 0,2 0 0,-2-1 0,-2 1-36,10 0 1,0-1 0,-2 1-1,-2 0 1,-3-1 0,-3 2-98,9 0 1,-4 0-1,-3 0 1,-2 0-1,-2 1 1,-1 0 0,1-1-1,1 1 1,1 0-1,4-1 1,3 1 121,-5-1 1,5 1-1,2-1 1,1 1 0,-1-1-1,-4 1 1,-5 0-6,9 0 0,-5 0 0,-3 1 0,-3-1 0,-3 0 0,0 1 0,0-1 1,1 1-1,2 0 0,2 0 0,5 0 0,4 0 0,6 0 27,-11 1 0,10-1 1,4 1-1,-3 1 0,-8 0-2,8-1 0,-4 2 0,-5-1 0,-3 1 1,-2 1-1,0-1 0,0 0 0,2 1 1,3-1-1,3 0 0,6 0 73,-14 0 1,8 1 0,2-1 0,-1 1 0,-5 0-8,6-1 1,-5 1 0,-3 0-1,-1 0 1,2 0 0,3 0 0,7-1-1,7 0 68,-27 4 0,34-3-30,50-5 0,26-2 0,16-1 0,8-1 0,-2 0 0,-12 1-134,5 0 0,-6 1 1,10-2 8,-13 2 1,8-2 0,4 1 0,4-1 0,0 1 0,-1-1 0,-4 1-1,-5 0 10,0 0 0,-6 1 1,-2-1-1,4 1 1,10 1-30,-18 1 1,5 1 0,4-1 0,4 1-1,2 0 1,3 0 0,1 1 0,0-1 0,1 1-1,0-1 1,-2 1 0,-2 0 0,-3 0 0,-3-1-1,-4 1-11,11 0 1,-5-1 0,-3 1 0,-3 0 0,1 0-1,1 0 1,4 1 0,5-1-11,-11 0 1,5 1 0,2-1 0,3 1 0,3-1 0,0 1 0,1-1-1,0 1 1,-1 0 0,-1 0 0,-3 0 0,-2 1 0,-4-1 0,-4 0 0,-4 1-77,19 2 0,-9 0 0,-5 1 1,0-1-1,4 1-264,-1 0 0,2 0 1,1 1-1,0-1 1,1 1-1,0-1 392,-5 0 0,2 0 0,1-1 0,-1 1 0,-1 0 0,-2-1 0,-2 0 0,14 3 0,-4-1 0,-2-1 0,0 1 0,-4-2 0,0 0 0,0 0 0,0 0 0</inkml:trace>
  <inkml:trace contextRef="#ctx0" brushRef="#br0" timeOffset="79258">8869 6498 10181,'-17'-10'2470,"3"2"822,-22 0-2323,19 3-625,-24-6 228,27 6-370,8 2-332,2 1-245,2 0-1873,2 2 1374,-2-1-8957,-34 6 9601,8-3 0,-11 4 0,22-4 0</inkml:trace>
  <inkml:trace contextRef="#ctx0" brushRef="#br0" timeOffset="80693">8721 6562 7604,'6'1'3970,"-2"-1"-18,-4 0-2916,8-3 350,-1 1-1257,3-2 131,-4 3-112,-5 1 118,0-1-142,6 0-80,5-2 32,4 0-3,11-2-20,17-3-45,-13 2 34,19-1-33,-33 5-9,5 1-3,-8 0-22,30-1 28,-10 1-3,18 0-409,-19 0 409,-6 0 94,15-1 0,3 0-70,-15 1 0,0 0-26,17 0 1,-1-1-5,1 1 1,-15 0 24,13 1 1,3 0-533,1-1 511,-1 1 1,-1-1-1309,-10 0 1344,0 0 307,18-1-364,-13 1 1,2 0-9,-7 1 0,1-1 30,3 0 0,-2 1-13,15 0-2,-6 0 1,0 1 18,10-1-1114,-9 1 0,-3-1 1108,-15 1 0,0-1-1365,14 1 1247,12 2 88,-9 0-147,-15 0 1,-2 0 179,0-1-87,22 3 78,-9-3 1,0 1 8,13 0-84,-13 0 0,-3-1 79,-9-1-63,-1-1 1,12 1-140,12 2 437,-8 0-268,-15-1 0,-1 1 33,-1-1-9,22 1 11,-21-1 7,3 0 0,1-1 1310,1 1-1311,19 0 2648,-26-1-2646,-2-1-5,-1 1 75,-2 0-75,-1-1-1264,14 2 1266,-15-1 1182,10 0-1176,-13 0 257,-3-1-263,2 0 35,-10 0-90,-3 0-423,-5 0-994,-10 0 1969,2 0-1751,-9-1-1873,-5 0 1055,3 1 458,-5-1 1612,0 1 0,14 0 0,-3 0 0</inkml:trace>
  <inkml:trace contextRef="#ctx0" brushRef="#br0" timeOffset="81943">12001 6583 6728,'-2'-9'2391,"0"3"-1879,2 6 2560,0 0-2243,1-3-406,0 2-25,2-2-68,-1 2 560,6 1-710,-1-1 147,10 0-159,-4 1-28,7-1-33,0 0 394,21 1 0,5-1-183,-16 1 0,1-1-850,27 0 1,3 1 639,-21-1 0,1 1-88,4 0 1,4 0-1,-1 0 5,9-1 1,5 2-18,-12-1 0,8 1 1,6 1-1,1-1 1,-4 1-1,-7-1-990,7 1 0,-7 0 1,6 0 979,-11-1 1,6 1-1,2 0 1,-1 1 0,-3-1-1,-8 0-16,3 1 1,-7 0-1,0 0-195,-1 0 1,0 1 0,1-1 134,7 1 1,2 0 0,2 1-662,5 0 1,1 1-1,-2-1 727,-14-1 1,-2-1 0,0 1 14,5 0 0,-1 1 0,-9-2 587,-6 0-554,-5-1 1998,-14-1-2208,-7 0-314,-3-1-1026,-5-1 2362,-24 3 0,18-2 0,-17 2 0</inkml:trace>
  <inkml:trace contextRef="#ctx0" brushRef="#br0" timeOffset="82825">14330 5779 12742,'6'-5'2596,"12"-31"-1932,-8 17-337,6-9 1,6-5-319,6 6 1,6-1-1,-1 3-9,1-4 0,3-1-968,9-3 0,6-2 1,-3 3 794,1 4 1,-3 3 413,0 0 0,0-1-941,-7 4 0,1 0 0,-6 3-157,7-7 168,-9 6 0,-7 2-1389,-21 7 1060,-4 3 1018,-16 0 0,10 4 0,-9 1 0</inkml:trace>
  <inkml:trace contextRef="#ctx0" brushRef="#br0" timeOffset="83041">14817 5207 6885,'-13'-1'6622,"2"1"-5552,11 0-340,0 0-382,80-20-304,-43 14 13,19-5 1,4 2 127,-8 15-104,-2 2 166,-1 25-149,-34-15-98,-1 16-45,-23-18-3736,-9 1 3106,-6 2-344,-4-1 1019,0-2 0,0-1 0,4-2 0,-15 7 0</inkml:trace>
  <inkml:trace contextRef="#ctx0" brushRef="#br0" timeOffset="85293">8340 6646 13282,'9'6'863,"-2"-1"-854,-7-5 1046,0 0 9,104-39-3030,-61 28 0,2 0 1967,5-4 0,4-3 0,-2 4-3,1 4 1,3 2-113,-12 3 0,6 0 1,2 1-1,0 0 0,-5 0 233,4 0 1,-4 0 0,6 1-77,-2-1 0,6 0 0,2 0 0,0 0 0,-4 1 78,4 0 1,-2 1 0,-1 0 0,-2 0-435,-8 0 1,-3 1 0,2 0 0,4-1 356,1 1 0,3 0 1,3 0-1,2 0 1,0 0-1,0 0-163,-4 1 1,0 0 0,2 1 0,-1-1 0,0 0-1,0 1 1,-2-1 122,1 0 1,-1 1 0,-1-1 0,0 1-1,1-1 1,1 1-5,-1 0 0,1-1 0,2 1 0,-1 0 0,-1 0 0,-3 0 0,-5 1-2,8-1 1,-6 0 0,-2 1 0,1-1-13,2 1 1,-1-1 0,0 0-1,0 1 12,0-1 0,-1 0 0,1 0 0,-1 0-26,0 0 0,0 0 0,-1 0 0,1 0 80,-3 0 1,-1-1 0,3 1 0,5-1-168,1 1 0,6-1 0,5 0 0,2 1 1,-2-1-1,-2 0 0,-6 0 99,6 0 1,-6 1 0,0-1-1,8 0 3,-10 0 0,7 0 0,3 0 0,2 0 0,0 0 1,-3 0-1,-5 0 0,-8 0 10,15 0 0,-9 0 0,1 0-39,-4 0 1,2 0 0,1 0 0,1 0-24,-6 0 0,3 0 0,0 1 0,-2-1 1,-4 0 18,8 0 0,-4 0 0,2-1-38,0 1 1,4 0 0,-2 0 0,-8-1 21,-1 0 1,-8 0 565,11-2-599,-3 0 1504,-1-1-1406,-8 2 0,0 0 5,22-1 13,-20 1 0,-1 1-12,2 0 2219,-10 0-2219,-15 0 2204,0 1-2213,-8 0 1432,2 0-1485,-7 0-1,2 0-24,0 0 25,5 0 53,-3 1 87,2-1 11,-4 1 1044,-3-1-1142,-7-6 3,2 1 22,-4-5-25,3 3-67,-8-27-62,0-2 59,-4-14 62,2 4-239,4 8 118,0-5 20,3 0 0,1-5-23,3 6 1,1-1-1640,-2-9 1,1 1 1708,5 12 1,1 2-70,2-14-1214,3 1 1345,1 2-424,0 6 0,-1 0 424,1-2 0,-2 8 0,-1 3-73,-2 16 31,-2-1 2242,0 6-2438,-1-7 1912,0 12-1728,-2-5 1656,-2 8-1604,-1 1-7,-4 0 99,-31-1-85,12 2 68,-11 0 0,-2 0 14,-9 0-261,1 0 1,-8 0 149,8-2 0,-6 1 0,-1-1 0,3 0-1066,1 0 1,2 1 0,-3 0 1107,-4-1 1,-5-1 0,0 0 0,4 1-4,-3 0 0,3 0 0,2 0-451,10 1 1,3 0 0,-5 0 453,-7-1 0,-4 0 0,-2 1 1,-1-1-366,12 2 0,-1-1 1,-1 1-1,2 0 1,0 0 344,-4-1 1,2 1 0,0-1-1,-1 1-240,4 0 0,-1 0 0,-1 0 1,3 1-1,4-1 213,-2 1 0,4 0 0,0 0 74,-3 0 0,1 0 0,-1 0-101,0 0 0,-1 0 0,0 0 15,2 0 0,-1 1 0,-7-1-166,3 0 0,-7 1 0,-4-1 1,-2 1-1,2 0 0,4-1 33,3 1 1,3 0 0,0 0 0,0 0 0,-3 0 133,-4 0 1,-3 0 0,-1 0 0,-1 0 0,2 1 0,4-1-25,2 1 1,1 0-1,3 0 1,2 0 0,3 0 360,-1 1 1,4-1 0,-6 1-436,-4-1 1,-8 0 0,-2 1 0,2-1 0,9 0 67,6 0 0,7 0 0,-5-1-12,-7 1 1,-6 0 0,2-1 0,8 1-83,6-1 0,4 0 332,0 0 1,0 0-327,0 1 0,1-1-38,1 0 0,1 0-37,1 1 1,-3-1-365,-21 0 1,-2 0 386,11 0 0,0 0 216,4 0 1,-1 0 0,4 0 42,3 0 0,4 0 15,-21 0 91,23 1 1,1 0-55,-4 1 1861,-23 2-1960,17 3-2,7-1-28,1 1 0,-4 1 53,-5 2 1,0 0 97,7-1 0,1-1 95,-6 2 1,3-1 590,-5 2-526,16-5 226,-2 0-364,15-3 3058,-1 0-3248,7-1 834,-6 0-899,6 0-7,-3 1 30,2 0 95,-10 7 102,5-3 52,-7 5 129,8-2-16,1 1-15,0 2 84,0 3 110,1 4 414,0 10 1,0 7-678,1 2 1,0 5-834,0 1 0,-1 6 0,2-3 665,1-7 0,0-2 1,1 0-21,0 5 1,-1 0 0,1-3 13,0 7 0,0 1-93,1-1 0,0 6 1,0 1-1,1-6 53,0 6 1,0 1 20,1-6 1,-1 7 0,1-2 0,1-10 1,1-12 0,0-4-41,0 7 1,0-1 12,0 3-548,0 7 181,0-21-196,0 2 95,0-21-1136,0-4 1632,1-13 0,0 9 0,0-9 0</inkml:trace>
  <inkml:trace contextRef="#ctx0" brushRef="#br0" timeOffset="89561">15494 6689 13008,'14'-2'3495,"-2"0"-2537,-12 2 2186,0 0-3060,-13 12-31,2-2-22,-12 13-49,0 3 0,0 2 15,-5 3-2,3-1 1,0-1-320,-9 7 7,8-9-120,-6 6-4160,-8 5 1536,20-19-3119,-11 11 6180,24-25 0,3-2 0,1-2 0</inkml:trace>
  <inkml:trace contextRef="#ctx0" brushRef="#br0" timeOffset="89796">15134 6752 9752,'9'-5'3115,"-3"1"-1154,-6 4-343,0 0-188,18 29-1172,-3-8-75,18 25-130,-7-16-74,-5-9 0,1 0-74,13 11-345,7-1 1,2 0-315,6-1 219,-11-8 1,-2-2-385,-7-8 520,-12-6 399,-10-6 0,-4 0 0,-2-2 0</inkml:trace>
  <inkml:trace contextRef="#ctx0" brushRef="#br0" timeOffset="90894">15113 7133 8209,'8'4'4149,"-2"0"-3787,-6-4 406,0 0 1939,10-15-2514,-4 7-193,8-13-232,2-1-141,-2 3-355,7-9 728,4-3 0,0 1 0,-6 7 0,1-1 0,1-1 0</inkml:trace>
  <inkml:trace contextRef="#ctx0" brushRef="#br0" timeOffset="97296">20849 4678 12291,'-10'-12'2333,"20"-23"0,10-7-2130,-2 16 0,2 0-2482,11-22 1,2 0 2400,-9 17 0,5-2-75,-2 1 0,7-6 0,1-3 0,0 2 0,-4 4-50,-1 1 0,-3 3 0,4-5-12,1 0 1,4-5 0,2-3-1,2-1 1,-3 3 0,-3 5 176,7-7 0,-4 4 1,8-2-187,-6 9 0,7-2 0,3-1 1,1 0-1,-2 2 0,-5 3-367,-1 1 1,-3 3 0,-1 1 0,4-1 376,5 0 0,4-1 0,2 0 0,-3 4 0,-7 5-401,9 4 0,-5 5 413,4 0 1,0 1-24,-4 0 0,5 3-143,-3 3 1,6 2 0,1 1 0,-7-1 70,0 1 0,0 0 35,-3 1 1,6 2-1,-3-1 1,-11 2 680,-3 4-745,4 2-231,1 0-27,-24-5 90,11 2 2471,-27-7-2653,-2 0 1206,-4-1-730,-25-1 0,-5-1 0,15 1 0,-11-1 0,1 1 0</inkml:trace>
  <inkml:trace contextRef="#ctx0" brushRef="#br0" timeOffset="97596">22479 3133 11264,'-18'-7'2055,"4"2"-599,14 5-8,0 0-1227,42-1-4310,14 10 4073,-17-6 1,2 0 12,-2 4 1,2 1-80,0 0 1,3 2 0,-4-1 28,-8-1 0,-1-1-27,25 7 0,-7 0-122,-27-3 68,-7 6 114,-23 10 1,-7 3-2204,-2 8 2004,-6-4 1,-3-1-389,-9 0 1263,-2 1-2672,9-7 0,-2 1 1787,-2 3 0,1-1 0,7-7 1,2-2-1,-14 14 0</inkml:trace>
  <inkml:trace contextRef="#ctx0" brushRef="#br0" timeOffset="98047">20955 5715 13667,'2'7'1540,"0"-1"-287,3 37 0,2 10-5944,9-10 4760,-8-5 0,2 7 0,3-9 71,23 4 603,-6-14 0,9 0-470,2-7 0,10 0 0,2-1 0,-6-2-795,-3 1 0,-4-2 0,4-1 523,7 1 0,6-1 1,0-1-1,-8-4 3,0-6 1,-3-2-711,4-1 0,1-1 706,-1 0 0,7-4-149,-13 0 1,8-2-1,5-2 1,1 0-1,-4 0 1,-6 2-21,6-1 0,-7 1 0,7-2-147,-4 1 0,9-2 0,2-1 0,0 1 0,-7 0 1,-11 2-926,0 0 1,-6 0-239,7-1 1,-2-1 1478,0-9 0,-22 11 0,-4-4 0</inkml:trace>
  <inkml:trace contextRef="#ctx0" brushRef="#br0" timeOffset="98252">22818 5906 12958,'10'4'3584,"-1"0"-2985,27 25-249,-16-13-259,5 5 0,0 0 145,-1 2-1,1 2 24,-8 13 0,-3 2-259,-8 2-5,0-1 1,-9 0-104,-18-17 1,-5-4-100,-18 14-1306,7-13 1,-11 2 0,-1 0 0,7-4-501,3-2 0,1 0 1528,-3 0 0,-8 1 1,3 0-1,12-6 1,6-2-1,-2-1 1</inkml:trace>
  <inkml:trace contextRef="#ctx0" brushRef="#br0" timeOffset="104298">8043 7662 8368,'-7'-3'4450,"1"0"-3351,6 3 688,0 0-634,27 0-917,-5-2-228,30 0 218,-6-2-96,-1 1 1,9-2 67,-5 1 0,6 0 0,3-1 0,-3 1-885,-7 0 1,-2 0 0,1 0 0,3 0 713,3 0 0,4 0 1,0-1-1,0 1 1,-5 0-495,-3 1 0,-3-1 0,-1 1 0,5 0 494,-3 1 0,3-1 0,2 1 0,2-1 0,0 1 0,0 0-180,3 0 0,-1 0 0,1 1 0,2-1 0,4 1 0,5 1 147,-18 0 1,3 1 0,5-1 0,1 1 0,3 0 0,0 1-1,2-1 1,-1 1 0,-1-1 0,-1 1 0,-3-1 0,-2 0 0,-4 1-138,6-1 1,-3 0 0,-3 0 0,-2 0 0,0 0 0,1 0 0,1 1 0,4 0 129,1 0 0,3 1 0,4-1 0,0 1 0,1 0 0,-1 0 1,-2 1-1,-4-1 0,-4 0 0,-5 0-56,14 1 1,-7 0 0,-5 0 0,-2-1-18,2 1 0,-4-1 1,4 0-91,5 0 0,6 0 0,-2 0 0,-11-1 111,-12 0 1,-3-1 21,23 1 0,-17-2-229,-38 0 454,-5-1-1433,-2-1 1251,-27-10 0,21 7 0,-17-4 0</inkml:trace>
  <inkml:trace contextRef="#ctx0" brushRef="#br0" timeOffset="107019">13356 7472 13190,'-3'-4'4906,"1"1"-4587,2 3 603,37 55-1008,-19-29 1,1 1-835,4 6 0,3 2 1,-1-2 695,-1 0 0,1-2-2833,17 13 1,-3-5 922,-11-13 2134,0-1 0,-7-10 0,-20-16 0,0-3 0</inkml:trace>
  <inkml:trace contextRef="#ctx0" brushRef="#br0" timeOffset="107217">13758 7599 11984,'8'-8'4825,"-2"2"-3663,-6 6-462,-3 37-269,-7 1 1,-6 11 0,-2 4 0,2-5-1393,4-6 1,1-3 0,-2 4 985,-2 1 1,-2 5-1,-1 2 1,0-3-1,2-8-25,-6 10 0,0-5-4,0 1 0,-1 0-912,1-3 0,1 0 818,1-5 0,-1 3-2178,-3 9 1,-3 5 0,4-6 642,5-11 0,2-2-114,-4 7 1,-1 3-1,5-10 1747,6-12 0,6-12 0,0-5 0</inkml:trace>
  <inkml:trace contextRef="#ctx0" brushRef="#br0" timeOffset="113753">28152 3471 6218,'-11'-9'1031,"3"1"-402,8 8-556,0 0 230,-2-4 262,2 2 2801,-2-5-2532,3 4 273,1-3-603,0 4 946,2-1-1352,-3 2 191,0 0 539,-9 4-819,3-1-9,-8 2-104,3-1 101,-3 2-123,-31 31 17,13 1-195,8-12 0,1 2 178,-1 28-831,33-10 1,6 0 268,1 4 196,9-9 0,5-8-538,9-27-43,-9-5 1,5-5 333,3-9 1,4-5 0,-3 2 738,0 3 0,-3-1 8,18-14 1,-8-1 1312,-27 6 3496,-20 8-4629,0 6-29,-17 11 57,3 11 544,-1 3-522,-14 36-336,15-23 0,3 1 0,3-1 86,12-10-424,10 4 111,1-14-757,25-4 1234,-12-13 83,5-3 54,-15-6-34,-12 2-140,-2-3-3085,-5-23 3186,-6 6-216,-1-9-2355,-4 17 2248,3 12-91,0 3-985,-3-1 1183,4 2 0,0 4 0,4 2 0</inkml:trace>
  <inkml:trace contextRef="#ctx0" brushRef="#br0" timeOffset="114018">28681 3598 10300,'3'39'1822,"1"0"0,3-5-1818,-5 6 0,2-3-5367,11-15 5525,-7-12 1855,6 0-1707,-10-13 667,3-2-977,0-4-61,2-3-82,8-14 0,1-2 219,-4 4 1620,3-6 0,-2 2-1735,-13 16-5554,-5-13 3396,1 17 2197,-3-8 0,4 15 0,1 0 0</inkml:trace>
  <inkml:trace contextRef="#ctx0" brushRef="#br0" timeOffset="114201">28998 3598 11952,'8'2'1953,"-2"0"-1181,-6-2-58,0 0-1615,-15 97 27,11-66 83,-4 23 0,1-4-1144,7-38 1935,1-1 0,-1-6 0,1-1 0</inkml:trace>
  <inkml:trace contextRef="#ctx0" brushRef="#br0" timeOffset="114649">29083 3556 10516,'8'5'988,"-2"-1"788,-3 28-1622,-2-12-154,3 28 0,-3-18 6,-1 14-14,1-10-2498,1-2 1,0-1 2143,0-8 721,1 12-1040,-1-30-164,0-3-177,1-2 1022,5-13 0,-5 9 0,3-10 0</inkml:trace>
  <inkml:trace contextRef="#ctx0" brushRef="#br0" timeOffset="114837">29147 3641 7267,'11'-2'4162,"-2"0"-3153,-9 2-1126,0 0-359,63-12 397,-34 24 414,8-13 1,-2 4 6,-13 39 168,-15-13 137,-21 14 0,-8 1-852,-4-7 156,-5 1 1,-4-4-848,-4-13-1053,-2 0 1320,11-7 0,2 0 0,1 0 0,-8 3 0</inkml:trace>
  <inkml:trace contextRef="#ctx0" brushRef="#br0" timeOffset="115351">28385 4170 13734,'3'9'1809,"0"-2"-1350,-3-7-95,0 0-594,-13 44 227,2 7-1020,3-14 1,0 1 977,2-5 0,3-2 374,1 12-579,3-3 1,2-1 249,-1-4 90,4 23 98,-5-54 16,0-3 1706,-1-1-2075,-21-48 271,9 27-53,-3-13 1,-8 5-15,-13 27 0,-2 8-39,-1-5 0,0 9 0,5 6 11,19 3-19,4 6-532,29 16 114,-3-16-137,25 6-1526,7-26 1523,7-17 1,0-2 0,0 8-1,-11-7 1,0-1 0</inkml:trace>
  <inkml:trace contextRef="#ctx0" brushRef="#br0" timeOffset="115488">28639 4445 10510,'0'15'2264,"-12"24"1,-3 2-2526,8-13-2122,-7 13 1,2-1 1861,11-20 970,1-2-449,11-3 0,-8-7 0,8-3 0</inkml:trace>
  <inkml:trace contextRef="#ctx0" brushRef="#br0" timeOffset="115638">28596 4297 10214,'36'6'-231,"0"1"1,10-2 0,-25 4-1</inkml:trace>
  <inkml:trace contextRef="#ctx0" brushRef="#br0" timeOffset="115951">28998 4445 11048,'9'3'4131,"-3"-1"-3552,-42 8-270,3 16 1,0 3-368,5-13 1,0 1-99,-10 18 1,15 3-1180,42-4 1184,-8-14-29,23-6-27,-14-24-17,-1-4 538,18-32 422,-19 23-408,9-16-6,-24 33-93,-3 6-789,-2 5 418,1 0-52,-2 12-198,3-5-254,0 7 646,27 14 0,-20-20 0,21 11 0</inkml:trace>
  <inkml:trace contextRef="#ctx0" brushRef="#br0" timeOffset="116753">29274 4551 10830,'5'-5'3831,"-1"1"-2672,-4 4-764,-38-5-474,22 8-19,-30-1 45,34 11-3667,-2 9 3622,7-9-89,-1 8 142,10-15 45,1 0-3,7-4 292,25-18-219,-16 7-62,14-13 3387,-26 14-3289,-2 1-487,3 4 292,-3 3 10,3 5-198,2 4-232,2 11 430,-3-9-279,-1 5 44,-8-15-1238,0-1 1172,0-3-40,0 1 47,0-2 130,0 1 150,0 0 631,0-2-68,1 1-159,-1 0 176,0 2-196,1 1-534,0 0 2240,0 0-2274,-3 5 795,1 12-303,-1 12-131,2 5-84,0 16 127,-6-10 1,-2 0 130,-6 17-1234,4-19 1,-2-5 1109,-8-12-27,5-10-1829,-27-1-4134,20-13 5856,-13-6 0,29-2 0,6 0 0</inkml:trace>
  <inkml:trace contextRef="#ctx0" brushRef="#br0" timeOffset="117167">29654 4530 9544,'-2'-4'2226,"-1"0"-136,3 4-2533,-46 28 373,26-6 70,-7-4 0,2 1 538,13 5-681,5-7-2704,3-3 2606,1-3 721,5-5-480,2-6 65,4-3 100,9-8-2879,26-29 2712,-11 13 2,-8 3 0,-1 1 421,-5 3-276,-2 3 211,-2 2-68,-6 13-111,-2 4-18,-5 12-33,-1 2-126,0 5 2324,0 13-5335,-5 21 3716,5-20 0,-5 5 0,7-37 1</inkml:trace>
  <inkml:trace contextRef="#ctx0" brushRef="#br0" timeOffset="117438">29909 4572 13366,'8'4'1947,"-1"0"-7154,-39 35 5129,22-22-93,-24 31 992,32-29-1538,7-4-109,18-3 826,-4-10 1173,16-14-982,-21-2 195,2-6-190,-9 4 288,-3-8 2739,-4-8-3416,-3 7-597,-6-4-1467,-1 18 2257,-3 1 0,6 5 0,3 2 0</inkml:trace>
  <inkml:trace contextRef="#ctx0" brushRef="#br0" timeOffset="119236">30205 4509 6099,'2'9'1801,"0"-1"783,-2-8-2992,0 0-1650,-26 54 1817,20-33 121,-8 11 0,2-1 872,13-14-1110,2-2-57,1-1 2257,4-1-2976,12 16 1098,-9-13 81,7 8 3420,-14-19-3283,-3-4-1316,4-10 758,-1 3 376,6-8 320,-3 6 108,3 1 79,0 2 2223,27-8-2354,-2 3-250,16-5-118,-11 5 0,-7 3-2,0-1-54,23-11 477,-28 9-54,10-7-59,-37 13 32,-6 3-326,-28 1-2229,12 4 2146,-18 2-1,22 3-44,3 3-45,3-1-71,5 7-1639,16 11 2091,29-13 1,19-4-1,-9 0-7824,0 15 8188,-39-48-250,-44 9 2058,-99-33-2063,133 45 2540,0 0-2398,-4-10-282,1 7-109,-2-8 383,2 10-165,1 0 1865,1 1-963,-2 1-947,2 1 143,-3 2-230,4 0-131,0 0 148,9 10-151,-4-6-33,10 12-1,-7-11 37,2 2 28,12 7-82,-8-8-131,23 10 37,-17-14-68,10 1-5,-7-4-3081,24-2 1157,-26 0 1019,14-1-423,-34 0 1504,-8 0 0,6 0 0,-6-1 0</inkml:trace>
  <inkml:trace contextRef="#ctx0" brushRef="#br0" timeOffset="120287">28046 4170 18454,'56'-19'103,"1"0"0,-17 9 0,2 0 0,4 1 0,2 1-176,-2 3 0,3 2 0,2 0 0,2 1 1,-2 0-1,-1 0-1133,4-1 1,-2 1 0,0-1 0,0 1 0,2 0 1127,5-1 0,4 0 0,-1 0 1,-3 1-1,-6 1-526,1 0 0,-6 2 1,-5 0-55,-1 0 0,-1 2 570,14 13 0,-4-2 1,-9-13-1,13 14 0</inkml:trace>
  <inkml:trace contextRef="#ctx0" brushRef="#br0" timeOffset="120537">28236 5038 16052,'-1'6'761,"26"-3"1,17-4-404,5-2 1,8-2 0,0 0-1535,-2 2 1,1 0 0,5 0 1313,-6 0 0,4-2 1,4 1-1,2 0 1,1 1-227,-8 1 0,3 1 0,1 0 0,2 1 0,-1-1 0,-1 0 0,-1 1-342,-4-1 0,-2 0 1,0 0-1,-1 0 0,1 0 1,1 0-1,0 1 312,-1-1 0,2 1 1,0 0-1,1-1 1,-1 1-1,-2 0 1,-2 0-1,-4 0-493,17 0 1,-5 0 0,-4-1 0,-3 1-291,-4-1 0,-3 1 0,-2-1-855,14 0 1,-3-2 1755,-2-1 0,-4 0 0,-2 0 0,-8-2 0</inkml:trace>
  <inkml:trace contextRef="#ctx0" brushRef="#br0" timeOffset="121988">28131 2858 5343,'3'3'1213,"0"1"1551,-3-4-2689,-34 67-404,24-20 0,0 3-221,-3-10 0,-2 2 0,3-2-153,3 15 1,4-6-964,1 0 397,3-24 1038,0-5 0,0-10 1,1-3-1</inkml:trace>
  <inkml:trace contextRef="#ctx0" brushRef="#br0" timeOffset="122239">28025 3133 8153,'2'-31'1371,"1"1"0,0-16 0,1-4-738,1 0 0,0-1-1431,0 1 1,1 2 1164,0 7 0,6 5-1681,14 8 1,4 4 1521,11-10-124,-4 18 0,0 6-1128,7 11 901,1 4-16,-1 7-37,-2 18 0,-4 9 168,-21-9 0,-3 2-351,13 9 1,-7 0 602,-34 11 123,-12-29 54,-22-3 1,-5-2-357,23-8 0,-1-1-45,-26 6 0,-2-2 504,22-11 1,3-2-822,-15 2 317,5-14 0,4-1 0,15 7 0,-15-19 0</inkml:trace>
  <inkml:trace contextRef="#ctx0" brushRef="#br0" timeOffset="122789">28935 2709 627,'-23'0'0,"5"0"0</inkml:trace>
  <inkml:trace contextRef="#ctx0" brushRef="#br0" timeOffset="123123">28765 2857 9897,'-8'0'3658,"1"0"-1424,7 0-1587,0 0-434,-44-4-93,18 9 88,-14 1 1,-9 7-28,6 12 0,-6 11 1,-1 3-1,5-5-1070,4-5 1,3-1-1,-3 3 869,0 0 0,-3 4 0,-2 2 0,3-2 0,6-3-12,4-2 0,6-3 0,0 1-26,-2 1 0,0 1 1,0-1-16,2-1 0,1 1 0,-3 5-528,2 1 1,-3 7-1,-1 3 1,1 2-1,1-4 1,4-4 488,-4 5 0,4-4 0,-1 6-86,2-5 1,-3 7-1,-1 4 1,1-1 0,5-3-1,6-5-890,5 1 1,7-4 0,1 0 612,-3 0 0,2 0 0,5 2 475,10 3 0,7 4 0,1-2 0,-4-8 0,-4-9 0,1-3 0,9 8 0,-1-1 0,1 1 0</inkml:trace>
  <inkml:trace contextRef="#ctx0" brushRef="#br0" timeOffset="123522">30946 3683 10533,'19'28'334,"-1"1"0,9 18 11,-12-10 1,-2 3-671,-5-6 1,-1 0 481,1 2 0,-3 8 74,-4-4 0,-1 9 0,-2 5 0,-2 2 0,0-1 0,-2-5-172,-4 6 1,-2-4-1,-2 0 1,1 5-393,3-3 1,0 4 0,1 3 0,-2-1 0,-2-4 0,-2-6 361,-6 0 1,-2-5-1,-2-4 1,0-3 33,-1 0 1,0-3-1,-8 1-381,0-3 0,-8 2 0,-3 2 0,-2-1 0,1-2 0,5-3-772,-1 0 1,4-3 0,-1-1 0,-4 2 997,-1 0 0,-7 3 1,-1 0-1,0 0 1,5-5-1,8-5 0,-6 1 1,7-7-1,7-6 1,0 0-1</inkml:trace>
  <inkml:trace contextRef="#ctx0" brushRef="#br0" timeOffset="126890">7218 8043 12389,'-34'1'601,"1"-1"0,-23-2-516,3 4 1,-11-3-1143,12-4 0,-7-3 1,-2-1-1,2-1 1183,5 1 1,1-1 0,0 0 0,-2-1-65,4 1 0,-3-1 0,0 0 0,3-1 1,3-1 96,-5-3 0,4-2 1,2-3-46,3 0 1,1-3 0,2-6-185,3-7 0,2-6 0,0-3 0,4 1-25,5 4 1,1 0 0,3-1-1,1-2-156,-1-4 0,1-3 0,4 0 0,7 4 221,10 0 0,7 3 0,3 4 13,3-4 0,13 1-324,4 13 0,12-4 0,6 0 0,3 0 0,1 2 0,-4 5 355,-1 2 0,-2 3 0,1 3 0,2-1 0,5-1-7,-4 1 1,5-2 0,3-1-1,1 0 1,1 1 0,0 2 0,-1 3-1,-2 5-13,4 3 1,-1 3-1,-1 3 1,0 4-1,1 3 1,1 4-175,-6 4 0,3 3 1,0 4-1,1 2 1,-1 2-1,-2 0 1,-3-1-1,-3-2 74,6 3 0,-4-2 0,-3 0 1,-2 3-1,1 5 97,0 1 0,2 4 0,0 3 0,-4 1 0,-8 0 0,-11 0-88,-10 14 1,-14 0 0,-5-2 750,1 7 1,-14 1-92,-6-24 1,-8 4 0,-7 3 0,-5-1 0,-1-1-1,1-2 1,3-6-474,-2-2 1,2-5 0,-1-2 0,-2 0 0,-3 3-91,2 0 0,-4 3 0,-2 1 0,-1-1 0,1-1 0,2-3 0,3-4 17,-10 0 1,3-5-1,1-4 1,-2 0-480,0 0 1,-1-2 0,-1-1-1,-1-2 398,2-3 0,-3-2 0,0-1 0,4 1 0,11 3 1,0 7-1,9-1 0,-4-6 0</inkml:trace>
  <inkml:trace contextRef="#ctx0" brushRef="#br0" timeOffset="129990">1249 2201 5318,'-16'-32'301,"1"0"0,-2-10 2472,23-17-2647,14 33 151,20-8-485,-2 19 0,7 2 0,-2 1 274,-6 1 0,3 2-44,1 0 0,7 0 1,1 0-1,-8 3 283,1 2 0,-2 2-276,4 0 1,5 0 0,3 0-19,-4 1 0,4 1 1,1 0-1,0 0 6,5-1 1,1 1-1,0 0 1,0 0-27,-1-1 0,0 1 0,-1 0 0,-2 0-32,8 0 0,-2 0 0,-7 0 41,-8 0 0,1-1-244,6-1 1,9-1 0,2-1 0,-7-1 239,-5 1 1,-5-2-1,4 1 4,5-1 0,4 1 0,0-1 0,-6-2-20,-9-1 1,-4-1-1,2-3-1,12-6 1,3-3 0,-4 1 23,-13 7 1,-2 0 0,3-1 15,6-2 1,6-3 0,-2 1-1,-7 4-7,-3 3 0,-1 2-3,2 1 0,5 0 1,2 5 83,-1 8 0,4 6 0,0 1 0,-4-1-70,-4-4 1,-2-1-1,4 3 249,8 6 0,5 4 1,1 1-1,-8-3-211,-11-2 1,-5-1 0,6 0-17,1-1 1,6 1 0,2 0 0,-1-1 0,-5-1-30,6 2 1,-4-2 0,3 0-17,-4-3 0,5 1 0,0-1 0,-3-1 0,-7-2 13,6-1 1,-4-2-10,14 1 0,-2-1 18,-22-1 1,2-3-43,18-7 1,7-4 0,-3-1 16,-18 3 0,-2 0 0,2-1 11,3-1 1,4 0-1,-1-1 1,-6 0-32,9-7 1,-6 2 22,-13 4 0,3 1-53,16-2 0,8 1 0,-3 2 82,-3 5 0,0 2-3,1-2 0,3 0 1,-6 5-11,-11 9 0,-6 4 79,18 10-3,-3 3 1,9 6 0,-3-2-65,-15-8 1,-1-2 0,2 1-166,3 3 1,3 2 0,0-1-1,-4-2 133,8 1 0,-3-2-82,0-3 1,2-2 118,0-4 1,3-1-1,0-1-92,-6-1 0,0 0 1,0-1 33,5-1 1,0 0 0,-5-3-7,0-2 0,-5-2 622,19-3-601,-6-4 1,10-5 0,-3 1-10,-19 6 0,-2-1 1,3 0-221,4-1 1,3-2-1,0 1 1,-6 2 264,9 1 1,-8 2 40,-13 1 0,2 4 408,14 9 0,7 4 1,-3 1-423,2 1 0,-1 2-35,0-1 1,3 3 0,-7-1-16,-6 0 0,-3 0 33,1-1 0,4-2-316,3-1 0,5-2 0,-3 0 280,5 2 0,1-1-2,-6-4 0,2 0 1,-5-4-697,-12-2 0,-2-3 659,2 1 0,0-1 626,-1 0 0,4-3-694,11-5 1,9-3-1,5-2 1,-4-1 8,-7 1 1,-2-1 0,1-1 0,3 1-25,-4 0 1,3 1 0,1-1 0,-1 0 0,-2 0 63,5-3 1,-2-1 0,-2 1 0,0 3 184,9 3 1,-2 3 0,-3 1-84,-12 0 0,-3 1 0,1 2-12,7 1 1,1 3 0,-9 3 188,3 14 843,-3 2-977,0 3 2227,1 1-2289,-8-5 0,7 2 1,-4-1-454,-3-3 1,-1-1 425,7 3 0,3 2 1,-4-4-13,-9-5 0,-1-3-5,1 1 1,0-2-9,0 1 1,3-2-30,8-1 1,7-2 0,3-1 0,-1-1-117,10-4 0,-1-2 1,3 0-82,-6 2 0,2 2 1,-1-2-1,-2-2 170,5-4 0,-2-3 0,-6 0-86,-2-1 0,1-2-259,-2 1 0,10-4 1,2-2-1,-1 2 1,-8 2 469,-5 3 0,-5 1 0,6-1-221,5-2 0,9-3 0,2 0 0,-5 3 1,-13 4 245,-10 6 0,-4 3 248,6-1 1,3 4-15,18 10 0,0 3 304,-24-5 0,2 0-555,15 5 1,7 2-1,-6-1-10,-13-3 1,-1-1 3,6 2 0,5 0 0,3 1 59,-1-3 1,3 0 0,0 0-1,-2-1-69,0 1 1,-2-2 0,3 1-35,0-1 0,4 0 0,-2-1 0,-6-2-17,4-2 0,-5-2 0,4-1 1,1 0-60,0 0 1,1-1-159,-2-1 1,4-2-14,-4 0 1,8-2 0,-1-1 0,-6 1 158,7 0 1,-1-2-4,-6 1 1,7-1 0,-2 0 0,-12 1-415,13-4-660,-19 3 1,-3-3 1164,4-13 0,-13 18 0,-14-2 0</inkml:trace>
  <inkml:trace contextRef="#ctx0" brushRef="#br0" timeOffset="132156">18394 1016 6038,'20'-11'3332,"-4"2"-445,-16 9-2887,0 0 86,-12 39 43,-8 11-25,7-16 1,-2 3-401,-5 5 1,-3 0-3551,-5 2 1,0-2 2802,10-13 0,0-2 1043,-5 6 0,5-8 0,16-21 0,0-2 0</inkml:trace>
  <inkml:trace contextRef="#ctx0" brushRef="#br0" timeOffset="132321">18330 1207 11720,'9'9'2036,"-2"-2"-2117,38 18-28,-26-14-1793,26 4 1,2-3 882,-18-13-100,3-5 1,-1-5 1118,-12-8 0,-1 1 0,-11 8 0</inkml:trace>
  <inkml:trace contextRef="#ctx0" brushRef="#br0" timeOffset="132742">18648 1164 6882,'23'-34'5535,"-5"7"-4983,-18 27 512,8 0-722,-6 28-342,4-6-144,-7 6 0,-1 5-763,0-1 1,0 0 498,-1 14-292,2 5 579,2-41 121,0 0 137,0-8 535,14-2-375,11-6-87,7-1-84,6-3 697,15 8 525,-31 11-615,11 6 189,-47 23-649,-9-1 0,-3 1-248,10-10 0,-1-1-506,-8 11 0,3-4 515,11-8-34,6-11 123,3 17-81,5-12-98,3 8-34,2-17 65,1-6-1042,38-6-296,-12-15 710,-7 7 0,-1-2-733,3-22 1386,-8-12 0,-11 24 0,1-8 0</inkml:trace>
  <inkml:trace contextRef="#ctx0" brushRef="#br0" timeOffset="133405">18923 1058 8073,'-5'-11'796,"1"3"1698,4 8-2869,0 0-1638,89-4-141,-52 5 1342,14-3 0,-6 4-1430,-31 12 1430,-34 6 0,-10 2 1405,5 3-9,-11 1 0,0-4 1536,17-10-1291,-1 1 2012,11-4-2642,13-5 3871,1 0-3627,12-4-166,1-1-367,13-2 1,1 0-37,-5 0-36,29 0 162,-49 8 89,-2 5 345,-13 39-425,3-24-28,-2 6 1,0-1-214,3-6-239,30 10 473,-13-19 108,23 0 196,-25-18-262,-3-3-279,-10-41 342,-2 24 145,-11-34-107,6 42 258,-3-2 224,8 10-618,0 1 8,8 1-51,2 0 26,8-2-305,25-12 1,8-1 415,-18 9 1,0 0-564,22-10 0,-2 2 292,-6 7-39,-23 7-366,-6 4 573,-8 4 378,-8 15-394,-12 19-192,-1 3-2691,2-5 0,-3 7 1,2-4 2898,-7 16 0,5-8 0,1-6 0,9-24 0</inkml:trace>
  <inkml:trace contextRef="#ctx0" brushRef="#br0" timeOffset="133743">19219 1609 12398,'2'9'2081,"-1"-2"-1659,-13 32-754,11-8 1,1 2 115,-7 26 112,9-25 1,4-7-96,4-16-115,2-5 79,1-3 99,10-18 0,2-7 139,7-9 70,-6 5 0,-1-1 106,-3-5 264,-10 15 436,-2 7 325,-6 16-840,0 4-241,-4 15-123,0-3-1246,12 27 835,9-25 251,8 13-604,4-36-393,-4-8 478,3-16 1,-2 1-1,-14 21 1,18-21 0</inkml:trace>
  <inkml:trace contextRef="#ctx0" brushRef="#br0" timeOffset="133941">19643 1122 15243,'33'-6'-1948,"0"1"0,6-1 0,-4 1-5280,-3 0 7228,7 0 0,-36 5 0,-5 0 0</inkml:trace>
  <inkml:trace contextRef="#ctx0" brushRef="#br0" timeOffset="134341">19727 1249 8553,'-8'-4'2725,"2"2"-2235,6 2 644,0 0-793,44-2-464,-23 1-48,11-1 0,0 0 6,-9 1-4464,9 2 4954,-15 19-281,-5-2 920,-11 29-1082,-6-17-380,-8 24-645,5-15-727,1 6 1724,7-17 146,4-10 3313,2-11-2876,1-4 386,0-2-350,1-3-3112,6-7 2387,3-11 763,-1-4-1312,0-16 801,-11 14 963,-2-15-201,-6 20 3035,-8-8-2811,5 18-765,-5 0 3171,10 10-3661,3 0-445,5-2 540,10-4 174,3-1-299,20-8-4,-11 5-69,10-4-73,-11 6-5207,9-1 5652,-2 4 0,-9 0 0,-9 4 0</inkml:trace>
  <inkml:trace contextRef="#ctx0" brushRef="#br0" timeOffset="134694">20087 1418 13409,'-9'-1'1862,"1"0"-1868,8 1-33,0 0-610,53-4 72,-11-3-684,2 2 1,1 0 1198,-4-2-14,-7 4 76,-27 6 317,-3 3 33,-3 4-2685,-7 14 2369,-14 24-113,4-8 1406,-7 11-1640,15-25 178,4-3-27,3-1-135,7 2-2163,6-3 2460,3-3 371,5-8 2079,-3-8-2441,1-2 44,1-4-45,-1-3 443,6-20 112,-15-9-289,-2 1-274,-17 3-152,-4 18 3370,-3 1-4224,-11-2 906,-15-2 0,17 6 0,-4 1 0</inkml:trace>
  <inkml:trace contextRef="#ctx0" brushRef="#br0" timeOffset="134890">20447 1143 14271,'10'5'1241,"-1"0"-1260,19-16 1,5-5-1405,-2 5 1019,8-4 1,1 0-2092,3 8 560,-17 4 1935,2 8 0,-21-3 0,-4 4 0</inkml:trace>
  <inkml:trace contextRef="#ctx0" brushRef="#br0" timeOffset="135422">20532 1270 6974,'-11'11'2839,"2"-2"-2458,9-9-280,71-3-3644,-43 1 3771,13 0 0,0 0 1517,-16 1-1219,-11 1 200,1 5 1077,-15 18-1542,-4-2-317,-8 24-104,3-20-509,-1 13 389,7-19-549,17 8 829,-4-18 3313,21-5-3304,-12-13-9,7-7-53,-5-3-183,17-19 236,-14 14 2,13-13 1,-26 27 34,-1 2-29,-8 7 155,-2 4 817,1 24-837,-1-9-152,0 24-125,0-24-28,0 2 117,2-10-764,16-1 728,-5-5-10,15-4 18,-9-7-8,2-6 162,0-3-16,0-3-1442,1-6 1,-1-2 1466,1-1 40,-3 2 0,-2 2 175,-8 10 0,-2 5-100,-3 5-205,-1 2 484,0 20-156,-2-3-46,2 18-130,-1-7-127,-1 1-104,4 11-817,12 15 199,-6-16-459,9 5-791,-11-30-976,-2-2 2923,-3-2 0,-2-4 0,-2-2 0</inkml:trace>
  <inkml:trace contextRef="#ctx0" brushRef="#br0" timeOffset="135723">18521 2138 9549,'-43'15'-888,"0"1"1,-25 9 3984,68-25-2633,55 4-625,-13-6 1,9-1 0,2-1 582,1 1 0,2 0 1,3-1-1,0 0-397,-11 0 0,1 0 0,0-1 1,2 0-1,2 0 70,4 0 0,2-1 0,3 0 1,-1 0-1,-2 0 0,-3 0-61,-6 2 0,-4 0 0,0 0 1,1 0-1,5 0-24,-2 0 1,3 0-1,3 0 1,1 0-1,3 1 1,1-1-1,0 0 1,1 1-234,-8 1 0,1-1 0,2 1 0,1 0 1,1 1-1,0-1 0,1 0 0,-2 1 1,0-1-1,0 0 0,-3 0-94,6 0 1,-1 0 0,-1 0-1,-1 0 1,1-1 0,-1 1-1,0 0 1,1 0 0,1 0 12,-3 0 1,2 1 0,2-1-1,0 1 1,-1 0 0,0-1-1,-2 1 1,-2-1 0,-3 0-1,-4 0 304,16-1 0,-3-1 0,-4 0 0,-7 0 0,-6 1 0,3 0 0,-7-1 0,2-1 0,0-1 0</inkml:trace>
  <inkml:trace contextRef="#ctx0" brushRef="#br0" timeOffset="137744">4233 10287 9357,'9'-7'145,"-2"1"-145,7-25 1812,32-4-1347,-6-6-475,-10 24 1,3 6 401,23 11-908,-10 6 566,-16-2 1,3 3 48,22 10 0,-1 3-96,-25-10 0,1 1-1008,23 9 0,-3-2 972,-13-4-323,-2-3 288,14-1-167,-5-14 0,2-3 203,-13 3 0,-1-2-27,14-6 0,-1-5-85,-13-1 0,-2-2 79,18-11 63,-7 4 1,3-1 288,3 4 0,-1 1-106,-8 4 0,1 1-747,6 1 1,-3 5 862,4 7-33,1 5 90,-13 3 0,3 4-229,3 2 0,5 2 0,-2 0-90,13 4 0,0 1 340,-13-4 0,0 2 0,-3-2-272,8 1 1,-6-2 359,10 0-326,-2-8 0,10-4 0,-6-1-168,-14-1 1,-1-2-345,12-1 1,5-2-1,-7-1 330,-13-3 1,-4 0 39,3-3 1,0 0-1043,2-1 0,-1 0 1047,0-1 0,3-1-246,5-1 0,5-2 1,-2 2 508,9 1 0,1 1-133,-12 2 1,2-1 0,-4 5-136,0 6 0,-4 5 341,9 9 1479,-2 8-1421,-4 7 0,7 8 0,-4-4-369,-8-6 0,0-1 233,4 2 0,6 5 1,0-2-1,-7-6-337,-3-6 1,-3-3-91,12 2 0,1-2-71,-15-5 1,2-5-2113,16-5 1,6-4 0,-3-1 2351,-3-2 0,0 0 0,-5 1 0,3 1 0,-10-1 0,2-6 0</inkml:trace>
  <inkml:trace contextRef="#ctx0" brushRef="#br0" timeOffset="148651">5863 11218 3309,'9'9'-94,"-1"-3"1,-8-6-1,0 0 1</inkml:trace>
  <inkml:trace contextRef="#ctx0" brushRef="#br0" timeOffset="149013">5546 11409 0,'9'9'3416,"-2"-2"2398,-7-7-4252,0 0 183,36-1-1193,3-2 1,12 0 0,1-1-410,1 1 1,1 0 0,6-1-336,-9 1 0,4 0 0,3-1 1,0 1-1,-2-1 203,-4 2 1,-3-1 0,2 1 0,1 0 0,5-1-90,-3 2 0,4-1 0,3 0 0,2 0 0,0 0 0,-1 0 0,-4 0 0,-4 1 3,3-1 1,-5 1-1,-2 0 1,1-1-1,5 1-2,-6 0 1,5 0 0,3 0 0,1-1-1,-1 1 1,-4 0 0,-6 1 0,-7-1-112,19 2 1,-8-1 37,-9 0 1,1 1 0,-2 0-1671,12 2 0,-6 1-1789,-6 0 3609,7 3 0,-53-5 0,-6-2 0</inkml:trace>
  <inkml:trace contextRef="#ctx0" brushRef="#br0" timeOffset="158096">5524 12721 11578,'-3'-6'2316,"0"0"-1530,3 6 1004,0 0-687,152-22-998,-109 17 0,2 1-923,6-3 0,8 0 0,2-1 0,-6 1 881,-8 3 1,-3 0-1,4 0-54,-3 0 0,2 0 0,3-1 0,6 0 0,4 0-229,-14 2 0,5-1 1,3 0-1,3 0 1,3 0-1,1 0 1,0 0-1,1 0 1,-2 1-1,-2-1 1,-2 0-1,-4 1 161,6-1 1,-4 1 0,-2-1 0,-1 1 0,0 0 0,1 0 0,3-1 0,3 1-120,-5 0 0,3 0 0,3-1 0,2 1 0,1-1 1,0 1-1,0-1 0,-1 1 0,-2 0 0,-2 1 1,-4 0-1,-4 1-249,13 0 1,-5 1 0,-4 0 0,-2 1 0,-1 0 0,-1-1-367,9 2 1,-4-1-1,1 0 1,2 2 792,2-1 0,5 1 0,0 0 0,-5 0 0,-9 0 0,1 1 0,-6 0 0,2 0 0,1 1 0</inkml:trace>
  <inkml:trace contextRef="#ctx0" brushRef="#br0" timeOffset="158664">5398 13991 13577,'15'9'1347,"-2"-1"-1123,-13-8 327,44-14 161,1 4 0,14-4 0,5 0 0,-5 2-2386,-3 0 0,-3 1 0,6 0 1726,-11 2 1,4-1 0,4-1 0,-1 1 0,-1 1-1,-6 1-226,12 1 1,-5 2 0,5 0 190,-9 0 1,1 1 0,4 0 0,4 0 0,4-1-331,-14 1 0,5-1 0,4 1 0,2-1 0,1 0 0,1 0 0,-1 0 0,-2 0 0,-2 0 0,-4 1 84,2-1 1,-3 1-1,-3 0 1,0 0 0,0 1-1,4-2 1,3 1 163,-5 0 1,5-1-1,5 0 1,2 0 0,0 0-1,0 0 1,-2-1-1,-4 2 1,-6-1 0,-5 1-1,-9 1 1,22-2 0,-10 0-1,0 2 1,-1-1-1,1 0 1</inkml:trace>
  <inkml:trace contextRef="#ctx0" brushRef="#br0" timeOffset="159299">4932 15515 10942,'50'-8'4517,"-17"5"-4048,-4-8 0,7-4-70,3 5 0,8 1 0,2-1 0,-6 2-399,12-4 0,1 0-842,-5 2 1,7-1 0,0 1 0,-6 1 793,3-1 0,-1 1-66,-11 1 1,3-1 0,3 0 0,6-1-381,-10 1 1,3 0 0,4-1-1,2 0 1,1-1 0,0 1 0,-1 0-1,-2 1 134,3-1 1,0 1 0,-1 0 0,0 0 0,1 0-1,0 0 1,1-1-20,0 1 0,1-1 0,2-1 0,0 1 0,-1 0 0,-1 1 0,-3 0 0,-3 2 173,8-1 1,-3 1-1,-3 1 1,-2 2 0,-3-1-272,11 1 0,-5 2 0,-1 0 477,-5 0 0,-1 1 0,-4 0 0,-2 1 0,-4 0 0,9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4:56:38.16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9610 2138 6210,'11'12'5605,"-2"-3"-4600,-9-9 2978,0 0-2516,10-28-1422,-3 11-45,8-25-51,-5 18-86,10-11-164,11 6 0,4 0 206,7-6-19,8 11 1,0 8 113,-13 20-89,-2 11 1,7 6-1,-6 0 19,8 9-375,0 3 1,-2-1 436,-15-11 8,10 2 616,13-7-146,-6-9-305,1-10 71,-10-23-192,-14 2 67,11-13 0,1-2-69,-6 9-38,0-2 0,0 6 7,-9 18 816,-4 5-493,37 26-3721,-25-9 3387,2 3 0,-1 1-3,0 0-39,15 4-48,2-8 1,3-3 50,-18-2 0,2-2-286,23 1 1,-2-5 229,-15-8-17,13-3-118,1-7 1,2-3 159,-17 7 0,1-1 19,6-1 1,3 0 0,-5 1 50,-9 2 0,0 5 349,11 10 1,6 5 0,-7 1-254,15 7-50,-14 0 1,5 4 0,-9-1 20,0 8-23,-7-7 1,5 2-1,-3-4 157,-6-7 1,1-2-138,22 8 1,0-6-126,-5-20-366,-2-13 0,8-8 1,-6 1 339,-14 10 0,1-2 541,4-2 0,7-5 0,-1 2 1,-7 4-542,19-4 412,-9 19 1,10 5 0,-8 3-155,11 6-140,-20 0 1,4 3 0,-9 2 18,-5 12 29,1 1 1,3-10 0,7 0 1,0-3-140,3-4 0,1-2-183,-1 3 0,4 0 0,-4-6 18,-1-7 0,-5-5-406,16-8 306,-20-6 0,3-6 0,-5 4 0,8-1 0,-3-7 0,-1 0 0</inkml:trace>
  <inkml:trace contextRef="#ctx0" brushRef="#br0" timeOffset="6737">4403 4085 6619,'1'7'3385,"0"-1"-3075,-1-6 5941,0 0-6243,3-1 62,1-2-17,13-9-193,35-16 95,-14 9 23,-1 4 0,0 2-40,-5 8-86,18 4-3292,-11 10 3432,14 10 16,-12 2-5,-6 1 58,-11-6-2329,-7-10 2419,8-4 26,-2-12-169,1-3 37,-2-7-42,-4 4 131,12-6 0,5 1-92,11-2-42,-10 4 0,1 2-103,16 11 178,-15 17 1,5 8 0,-4-3-15,-6-7 1,-1 0 202,7 8 0,4 3 0,-8-4-166,-7-6-11,-1-2 156,27-4-41,-5-13-163,6 2-47,-8-18 2465,3-6-2387,-23 17 0,1 1-42,26-13-23,-12 18 105,-8 19 1,0 4 2052,2-4-2128,1 5 0,-2 0-27,-8-6 79,0-1-53,-2-3-3314,-3-2 2986,10-2-148,-15-4 111,4 1-1814,-19-9 2145,-15-2 0,10 3 0,-10 1 0</inkml:trace>
  <inkml:trace contextRef="#ctx0" brushRef="#br0" timeOffset="26559">7916 4170 8147,'11'6'-480,"-2"-1"1,-9-5 0,0 0-1</inkml:trace>
  <inkml:trace contextRef="#ctx0" brushRef="#br0" timeOffset="31725">15134 4339 0,'5'5'2380,"-2"-2"1568,-3-3-3458,51-26-274,-29 17-89,12-7 1,5 1 52,-6 12 1,-2 4-99,17 0 430,-13 2 0,0 3-512,0 6 0,3 2 53,2 1-25,8 0 0,3 0-23,-15-6 1,1 0-2,2-1 1,2 1 0,-3-2-5,21-2-53,-28-6 0,2-4 61,9-7 1,-1-4-7,-11 6 1,0-2 227,13-7 0,-2-1-166,0-2 208,4-1-57,2 1-136,4 1-10,-12 10 0,7 0 0,-3 1-51,-6 3 0,0 0 633,6-1 1,4 0 0,-5 4-616,15 9-30,0 3-1,0 6 117,-8 2 1,7 4-1,-5-3-82,-10-3 1,0-1-6,2 1 1,7 2 0,0 0 0,-9-4 21,-6-5 1,-3-1 23,12 1 0,0-1-28,-14-4 1,3-1-18,15-2 0,8-2 1,-5 0-35,-7-1 1,0 0-294,8-1 0,4-1 0,-7 0 292,-14-1 1,-3 0-2,1-1 0,-1 1 0,1-1 0,-1 0-3,-2 1 0,2-1-16,11-2 0,7-1 1,-6 2-9,-5 1 1,0 0 11,13-1 0,7-1 0,-9 2 88,-17 5 0,-2 1 6,12 0 1,-2 0 18,18 5-34,-17 3 1,5 4-1,-3-1-61,-7-2 0,1 2 0,5 1 1,4 2 0,-7-1 49,14 5-2007,-1 0 1962,1-3 57,1-2-407,-11-6 0,7-2 0,-5 0 319,-4-1 1,-1 0 19,7-1 0,6 0 1,-8-2-4,-10-2 1,-4-1-298,1 0 1,1-1 244,12-3 1,5-2 29,-1-1 0,5 0 0,-4 0 23,6-1 1,-1 0 2,-7 1 0,2 0 1,-7 2-2,14-3 50,-19 7 1,0 1 724,18-2-560,-16 10 0,5 2 0,-6 2-130,-10-1 1,-2 1 840,22 8 0,-1 4-825,-16-3 0,-3 1 1986,20 8-2024,-19-8 0,4-1 109,5-3 0,4-2 0,-3-1-134,-4-1 0,2-2 115,15 2 0,7 0 0,-6-4-149,-14-4 0,-2-1-1331,14-2 0,1 0 1330,-18-1 0,3-1-419,10-3 0,7-2 0,-5 0 349,-8 1 0,-1 0 23,5-1 0,3-1 1,-5 0-167,-9-1 0,-4 0 127,15-5-160,7-4-445,-26 3 1,-3-1-186,0-1-1867,11-20 548,-32 23 2195,-15-7 0,7 15 0,-9-2 0</inkml:trace>
  <inkml:trace contextRef="#ctx0" brushRef="#br0" timeOffset="32297">20171 4466 5088,'-47'-15'-250,"0"0"1,0 0 0,1 0 0,1 0 0,3 2 177,3 1 1,-2-3 706,-2-5 0,-10-7 1,-4-2-1,3-1 0,7 4-640,4 2 0,5 1 0,-3-3 98,-5-2 0,-7-4 0,-1-2 0,6 1 0,11 3 119,7-6 1,8 0 675,1 1 1,2-7-733,9-3 1,2-8 0,4-4 0,3 4-305,5-2 0,5 2 0,3-5 52,0 7 0,2-6 0,2 0 1,2 1-1,3 8-44,2 6 1,2 6-1,4 1 1,4 1 57,3 1 0,4 0 0,4 1 1,4 1-1,4 2 90,-4 6 1,5 2 0,4 2 0,2 0 0,0 0-1,0 2 1,-2-1 0,-3 1 27,1-2 0,-2 1 0,-2 0 0,1 0 0,1 1 0,4 1-20,-7 2 1,3 0 0,3 0 0,2 0 0,-1 0-1,-1 2 1,-2 0 0,-3 2 0,-5 2-217,13 0 1,-7 2 0,-2 3 0,5 0 266,-9 1 1,2 0 0,2 0-1,1 2 1,1 2 0,1 2-142,-2 4 0,2 1 1,1 3-1,1 1 1,1 1-1,-2 1 1,0 0-1,-2 0 13,0 0 0,-1 1 1,-2-1-1,1 2 0,-1 1 1,-1 2-1,2 2-10,-2 2 1,2 2 0,2 2-1,-2 1 1,-1 1 0,-3 1-1,-5-1 1,-5 0 43,5 11 1,-8 1-1,-5 0 1,-2 2 201,-3-3 0,-2-1 0,-4 4 0,-6 3-74,-9-1 0,-6 5 1,-4 3-1,-2 0 1,-1-4-1,2-5 73,0 7 0,-1-6 0,-6 5-69,-1-3 0,-4 7 0,-4 2 0,0-1 0,-2-6 0,1-10 12,-4-8 1,-1-8 0,-3 0 25,-11 8 1,-5 1 0,2-5-23,9-8 1,1-3-1,-8-1 1,3-4 0,-7-1 0,-6 0 0,-2-1 0,0 0 0,3-1 0,6-1-110,-8 1 1,5-1 0,0-1 0,-6 1 1,5-1 0,-5 0 0,-4 1 0,0-1 0,1-1 0,4-1 0,6-2 7,-1-2 1,6-2 0,2-1 0,-1 0 6,-2 0 0,1-1 0,-1 0 0,1-1-39,3 1 1,0-1 0,-1-1-1,-5-5 58,1-4 0,-5-3 0,-5-4 1,0-2-1,1 0 0,4 2 1,5 1-200,-1 0 1,6 1-1,1 0 1,-5-6 50,1-1 1,-7-5-1,-3-3 1,0-1 0,4 0-1,6 0 1,10 4-13,5-7 0,10 1 0,0-2 17,-8-13 0,1-3 0,5 1-114,9 14 1,3 2 0,5-7-1145,4-3 1,5-6-1,2-4 1,3 2-1,2 4 1354,3 2 0,4 4 0,0 0 0,-1-1 0,-2-9 0,-2-4 0,1 4 0,4 8 0,12 7 0,1 0 0</inkml:trace>
  <inkml:trace contextRef="#ctx0" brushRef="#br0" timeOffset="33842">24575 2434 11157,'7'7'2445,"0"-1"-2039,-7-6 711,0 0-131,9 48-667,3 3-293,-4-13 1,0 1 26,0-8 1,0 0 98,8 11 1,0-3-83,-1-3 124,1-3 1,0-7 40,-9-22 37,3-4-12,-1-5-144,10-16 1,1-6-184,3-5-312,3-9 0,-1-1 223,-8 0-26,3-13-231,-9 9 0,-1 0-10,0 3-261,-1 1 1,-2 5-81,-5 22-2381,-1 4 3145,-1 6 0,0 1 0,0 4 0</inkml:trace>
  <inkml:trace contextRef="#ctx0" brushRef="#br0" timeOffset="34194">25252 2477 11457,'3'8'5060,"-1"-1"-4841,-37 25-149,17-15 4,-12 19 0,1 3-180,13-10 496,-7 22-790,23-27 364,5-10-258,2 2-246,25-12 470,-13-7-36,19-6-90,-10-17 187,-7 2 211,4-12-101,-11 4 0,-3-2 473,2-4-328,4-19-145,-15 43-101,-2 11-151,0 2-1361,-2 6 1209,0 1-64,-1 6-1109,2 9-974,10 4 1602,32 16 0,-21-20 0,19 1 0</inkml:trace>
  <inkml:trace contextRef="#ctx0" brushRef="#br0" timeOffset="34443">25823 2413 12437,'-3'7'2439,"-1"-1"-1744,4-6-4,0 0 410,-57 42-995,37-22-46,-14 17 0,3 1-60,24-9-43,20 9 0,6 0-2,2-13-132,4 1 1,2-5-62,-3-15-910,12-4 1148,-6-14 0,-1-3 0,4 7 0,10-20 0</inkml:trace>
  <inkml:trace contextRef="#ctx0" brushRef="#br0" timeOffset="36244">24955 4339 10575,'-16'2'3092,"4"0"-2555,12-2 368,0 0 1097,-40 44-2187,25-20 285,-10 14 1,2 2-154,15-2 3,1 12-1012,22-10 1,6-2 202,5-4 57,2-1 0,4-6-576,9-22-495,6-8 132,4-6 1117,1-17 0,-14 10 0,-37 24 0,13-13 0</inkml:trace>
  <inkml:trace contextRef="#ctx0" brushRef="#br0" timeOffset="36647">25358 4487 7559,'13'0'7897,"-3"0"-7710,-10 0 43,0 0-230,-33 39-8,22-17-295,-3 21 1,5 1 53,15-16-1,13 22 80,-6-43-1,-1-3-98,0-2-333,2-33 692,-10 13-37,0-25 28,-12 20 17,-3 0-42,-2 2 104,-1 0 246,-14-14-353,14 17-6,-10-9-136,21 20-298,1 3-442,27-10 807,-9 7-15,23-8 37,-16 8-64,1 2 64,0 2 3,0 1 667,22 24-295,-22-6-104,14 21-58,-29-11-34,-4 13-8,-2-9 15,-5 0 0,-1 0-96,0-6 16,-5 14-61,5-30-45,1-2 0,0-2-4296,2-5 4296,-1-7 0,1 4 0,0-5 0</inkml:trace>
  <inkml:trace contextRef="#ctx0" brushRef="#br0" timeOffset="36910">25781 4212 11526,'13'0'2680,"-2"0"-539,-11 0-1001,3 53-1093,-2-19-999,0 5 0,1 2 902,-3 8-12,0 0-459,0-2 210,1-2-666,-1-6 0,0 0-230,0 0-313,-2 19-480,0-48-1228,0-6 3228,-1-1 0,2-3 0,1 0 0</inkml:trace>
  <inkml:trace contextRef="#ctx0" brushRef="#br0" timeOffset="37095">25718 4487 7021,'6'-4'5217,"0"0"-3158,-6 4-2076,0 0 204,51-7-798,-29 5-87,13-2 1,-1 2-857,-14 4-580,4 1 1672,-5 7 0,-15-11 0,0 2 0</inkml:trace>
  <inkml:trace contextRef="#ctx0" brushRef="#br0" timeOffset="37597">25591 4487 3668,'7'11'2583,"-1"-3"348,-6-8-2805,0 0-53,54 39-73,-38-17-25,13 4 0,-2 2-76,-24-1-299,-1 9-15,-3-10 767,-6 23 0,4-34 1,-3 11-1</inkml:trace>
  <inkml:trace contextRef="#ctx0" brushRef="#br0" timeOffset="37909">26014 4551 6784,'-8'-9'4978,"2"2"-4978,6 7-616,0 0-1579,8 7 1419,-5-4 26,6 4 750,-8-3 0,-1-3 0,0 0 0</inkml:trace>
  <inkml:trace contextRef="#ctx0" brushRef="#br0" timeOffset="38843">26014 4466 5006,'13'0'6522,"-2"0"-5131,-11 0-845,0 0 609,4 11-906,-2-1 23,5 22-272,-4-9 514,2 11-715,0-1 1,-1-1 102,0-2-14,5 25 109,-7-47 1,0-4 2,-1-2 184,1-3-368,-1-6-253,1-8 437,-2-2 98,0-7 436,0-6 1,0-1-294,1 0-163,-1-3 1,5-2-992,15 4 0,2 4 312,1-6 163,2 6 1,-1 5-750,-8 14-650,0 2 230,0 2 759,5 1 0,-10 2 0,1 1 0</inkml:trace>
  <inkml:trace contextRef="#ctx0" brushRef="#br0" timeOffset="39095">26374 4424 9687,'7'14'3742,"-1"-3"-3177,-6-11 401,-16 77-1145,15-50 77,-8 17 0,5-2-394,16-24-342,16-18 695,-11-1 143,10-19 171,-19 1 191,-2-9 937,-10-12-1246,1 14-53,-8-4-249,3 25-235,0 1-297,-1 1-67,-15 8 0,15-4 0,-9 5 0</inkml:trace>
  <inkml:trace contextRef="#ctx0" brushRef="#br0" timeOffset="39444">26522 4678 4153,'20'34'1213,"-4"-6"1786,-16-28-1781,0 0 359,49-3-1577,-29-7-23,9 4 1,0-5 192,-15-14 1,-7-8-631,-2-5 0,-3-6 0,0 4 832,4 1 1,-3 0 1451,-4-22 1,-7 12-1649,0 38-13,-5 2 545,-25 40-408,17-7-399,0 1 1,2 3 98,7 11-291,9 18 140,10-15-195,16-14 1,13 2 0,-3-7 256,-6-8 1,1-3-1076,10 5 0,6 0 1,-5-7 595,-8-10 1,-2-5-357,1 2 0,2-2 556,11-7 1,-2-2 0,-1 3-1,9-8 1</inkml:trace>
  <inkml:trace contextRef="#ctx0" brushRef="#br0" timeOffset="40295">25040 5376 11639,'11'9'915,"-1"-1"-534,-18 45-532,6-18 0,2 2 47,-3 1 1,0 0 177,3-3 0,2-8 298,2-19 15,-2-7 129,0-3 21,11-35-419,-4 12 41,9-30-103,-8 23 68,8-17 776,-3 13 0,1 1-900,2-7-157,7-6 56,-21 50 101,0 2 132,3 5-1319,15 40-695,-4-8 955,-6-12 0,1 2 927,3 15 0,-12-35 0,1 3 0</inkml:trace>
  <inkml:trace contextRef="#ctx0" brushRef="#br0" timeOffset="40510">25379 5398 12260,'9'1'2308,"-1"0"-2137,-8-1-627,-1 62-12,7-39 305,-3 14 1,2-4 36,13-19-17,0-5 858,24-19-248,-23-8-307,12-20-177,-31 7-677,-11-1 1,-3 1-248,0 5-711,-17-22 1652,16 31 0,8 9 0,-2-1 0</inkml:trace>
  <inkml:trace contextRef="#ctx0" brushRef="#br0" timeOffset="40695">25633 5144 12314,'11'12'1046,"-8"42"0,-4 11-1790,4-33 0,1 0-1537,-4 11 0,-2 6 0,4-7 371,12 12 1616,-3-16 1,-7-30 0,-1 0 0</inkml:trace>
  <inkml:trace contextRef="#ctx0" brushRef="#br0" timeOffset="40844">25591 5398 4761,'4'4'468,"0"-1"1881,-4-3-3208,34-5-2128,-13 1 974,30-6 1900,-11-4 1,-21 8-1,4-4 1</inkml:trace>
  <inkml:trace contextRef="#ctx0" brushRef="#br0" timeOffset="41144">25887 5165 4574,'3'-4'4387,"-1"1"-867,-2 3-3072,-5 42-3140,-2 14 2692,3-22 0,1 1-23,0-2 1,0-3 947,2 1-1076,1 7 680,1-14-1214,5 7 587,-2-24-597,9-11 3899,-5-11-3540,4-11 39,1 3 370,16-28 442,-11 25-445,8-12 356,-16 35 31,-6 10 215,5 49-885,-5-25-188,-1 2 0,0-1-319,-1-8-193,1-2-594,0-3 689,4 2 0,-7-12 0,3 0 0</inkml:trace>
  <inkml:trace contextRef="#ctx0" brushRef="#br0" timeOffset="41268">26204 5419 2509,'-1'27'983,"0"-5"1293,1-22-4051,-12 38-1444,9-24 3219,-9 29 0,12-38 0,0-2 0</inkml:trace>
  <inkml:trace contextRef="#ctx0" brushRef="#br0" timeOffset="42046">26141 5186 11496,'12'-1'22,"-3"1"-22,-9 0-893,0 0-207,39 15 278,-18 5 0,0 3 718,5-7 1,-1 2 313,-3 7 0,-7-1 443,-7-5 4553,-8 33-4856,0-28-252,-5 23-98,0-34-42,3-6 711,0-1-73,3-7-703,3-9-33,5-12 32,5-5 1,2-2 62,2-3 20,14-15-110,-22 39-52,0 2-1,0 4-72,14 31 257,-12-10-462,12 36-2397,-10-24 0,0-1 555,14 6 3164,14 7 1918,-6-86-1756,-19 15-473,-7-3 0,-4 0 1283,-9-6-894,0 12 927,-7-7-2119,6 23 66,-5 7 155,7 10 27,-3 7-89,2 4-192,5 12 1,2 4 199,3 0 10,3 7 1,2-1 76,2-10 47,1 10 1,-3 1 90,-6-8 2,-5 2 0,-7-3-89,-13-17-48,-14 1-3,3-10-78,-3-7 0,-1-4 134,-6-8 155,9 2 1,5-4-209,12-8-25,9-1-150,23-2 0,6 0 40,-2 0-306,6 0 0,2 2-113,-2 10-463,1 0-613,1 2 832,14-9 0,-24 12 0,8-6 1</inkml:trace>
  <inkml:trace contextRef="#ctx0" brushRef="#br0" timeOffset="42262">26882 5080 12700,'17'11'1801,"-3"-3"-801,24 4-355,0 25 0,2 6-655,-8-16 1,-1 2-379,-4 4 0,0 4 0,-8 0-42,-14 4 0,-7-2 420,0-10 1,-6 1-539,-15 3 0,-11 5 1,-3-2-1,4-6 73,-3-1 1,-2-3-560,1-2 0,-4 2 1,-3-1-1,4-5 1034,-20-4 0,6-7 0,1 4 0,18-7 0,-1 0 0</inkml:trace>
  <inkml:trace contextRef="#ctx0" brushRef="#br0" timeOffset="42496">24765 4995 8443,'-39'41'-5,"0"0"0,0 0 0,3 3 0,1 2 0,14-3-209,19-1 0,12-2 214,10-2 0,7 0 0,-7-5 0,-14 10 0,22-12 0</inkml:trace>
  <inkml:trace contextRef="#ctx0" brushRef="#br0" timeOffset="43464">26183 2413 12227,'-17'4'932,"-10"25"1,4 7-938,13-8-214,-9 15 1,3 0-88,20-16-2432,31 17 1032,-12-30 1706,7-7 0,0-5 0,-13-4 0,8-8 0</inkml:trace>
  <inkml:trace contextRef="#ctx0" brushRef="#br0" timeOffset="43648">26416 2519 13333,'-3'7'1566,"-4"39"-2096,8-29 18,-2 32-6808,16-29 7320,-8-11 0,4 3 0,-10-13 0</inkml:trace>
  <inkml:trace contextRef="#ctx0" brushRef="#br0" timeOffset="43802">26395 2223 15083,'3'9'1367,"-1"-1"-9247,-2-8 7880,0 0 0,0 0 0</inkml:trace>
  <inkml:trace contextRef="#ctx0" brushRef="#br0" timeOffset="44344">26585 2582 10149,'0'14'3672,"0"-4"-3070,0-10-1014,0 0 272,-4-14 6,6-8 361,-3-8-40,13-5 1,2 0-188,-2 7-437,1-1 0,1 4 358,-7 17-58,0 4-31,0 2 669,15 36-366,-12-14-1,10 28-134,-17-23-39,3 8-17,13 9 56,-6-15 751,9 1-303,-4-25-306,-1-4-223,19-14 0,5-4 81,-2 0-226,2-3 0,-2 0 397,-9 3 17,2-5 699,-25-10-833,-5 13 32,-23-2 242,-16 27-118,9 4 84,-3 13 0,3 4-288,9 0 36,-13 26-42,43-21-70,0-7-202,29 5 0,8-2-131,1-6-114,2 0 0,2-4-2211,-15-14 1,-1-4 2727,-1-2 0,-1-1 0,21 0 0,-20-5 0</inkml:trace>
  <inkml:trace contextRef="#ctx0" brushRef="#br0" timeOffset="44445">27538 2667 13684,'12'9'4885,"-2"-2"-5187,-10-7 302,5-1 0,-4 1 0,3-1 0</inkml:trace>
  <inkml:trace contextRef="#ctx0" brushRef="#br0" timeOffset="44899">24384 2963 13381,'15'15'2531,"-3"-4"-1747,15-10 0,13-7-262,2 2 1,11-1-1,4-1 1,1 0 0,-5 1-1902,-2 1 0,-4 1 1,2-1-1,5 1 1377,-7 0 1,6-1 0,3 0 0,2 0 0,0 1 0,-2-1 0,-4 1 0,-5 1-271,7 1 1,-6 0 0,-1 2 0,3-1 269,1 0 1,0 0 0,3 0 0,2 1 0,5 1-156,-8 0 1,4 1-1,5 0 1,1 1-1,1 0 1,0-1 0,-3 1-1,-4 0 1,-5-1 40,5 0 1,-7 0 0,-1 0-1,1 0 1,7 0-58,-8 0 1,7 1 0,3 0 0,2 0 0,0 0-1,-1 0 1,-4 0 0,-5-1 0,-6 0-681,18 1 0,-9-1 0,-5 1 431,5-1 1,-4 0 421,5 0 0,-7-1 0,-14 0 0,-13-2 0</inkml:trace>
  <inkml:trace contextRef="#ctx0" brushRef="#br0" timeOffset="45347">24363 6202 13986,'30'7'1321,"0"1"1,22 1-939,-14-13 1,1-3-958,-6 1 0,6-2 769,1 2 0,10-1 0,7-1 1,3 0-1,1 0 0,-3 0 1,-8 2-1025,6-1 0,-7 1 0,1 1 0,7-2 812,-9 2 1,6-2 0,3 0 0,2 0 0,1 0 0,-2 1 0,-1 0 0,-5 2-288,11-1 1,-4 2-1,-1 0 1,-1 1-1,2 0 239,-7 1 0,-1-1 0,0 1 1,2-1-1,2 1 0,4 0-109,-9 1 0,3-1 1,2 1-1,3 0 1,0 0-1,0 0 0,0 0 1,-1 0-1,-2 0 1,-3 0 79,6 0 0,-2 1 1,-1-1-1,-2 1 1,0-1-1,1 1 0,0 0-105,4 0 1,2 0-1,1 0 1,-1 0 0,-3 0-1,-3 0 1,-6 0-118,15 1 1,-8-1 0,-7 1 279,-3-1 0,-8-1 36,6-5 0,-16 4 0,-27-4 0</inkml:trace>
  <inkml:trace contextRef="#ctx0" brushRef="#br0" timeOffset="46516">24363 3238 14039,'-53'-19'595,"1"0"0,0 0 0,9 0 0,1 0-417,-8-5 0,-5-3 1,10 0-46,16 6 0,4-7 36,4-7 0,-2-11 0,1-5 0,2 1 0,3 6-1488,2 5 0,3 3 0,2-6 1205,0-2 1,0-7-1,0-4 1,3-1 0,4 3-1,5 6 66,9 1 1,6 5-1,5 1 1,5-3 2,1 2 1,5-2 0,4-1-1,3-1 1,1 0 0,0 3-1,-1 2-280,3 1 1,0 2 0,1 2-1,1 1 1,1 1 0,2-2 335,-2 2 0,1-1 0,2 0 0,0 1 1,0 2-1,0 2 0,-1 4-135,7 0 1,1 4 0,-2 3 0,0 3 0,-2 0 123,4 1 0,-2 2 0,-1 2 0,1 0-196,0 0 0,-1 0 0,3 3 0,10 3 203,-22 4 1,6 1-1,4 3 1,3 0-1,3 1 1,2 2-1,0-1 1,-1 1-1,-1 1 1,-3-2-1,-4 1 1,-3-1-82,12 1 1,-6 0-1,-4-1 1,1 2-1,4 1 1,6 3 69,-16-4 1,3 2-1,5 1 1,2 1 0,2 0-1,2 1 1,0 0-1,-1 1 1,0 0 0,-3 0-1,-2 0 1,-4 0-1,-5 0 1,-4 0 114,14 6 0,-9-1 0,-4 0 0,1 5 1,7 6-178,-13-5 1,4 4 0,3 4 0,2 3 0,1 2 0,1 1 0,1 2 0,-1-1 0,-2 0 0,-2-1 0,-2-3 0,-4-2 0,-5-3 10,13 11 0,-7-5 0,-4-2 1,0 3-1,6 5 16,-7-7 1,5 5 0,3 3 0,2 2 0,-1 1 0,-1 0 0,-3-2 0,-6-3 0,-6-3 0,-8-6 17,-1 27 0,-16-7 21,-2 0 0,-7-1 102,0-4 1,-14 0 192,-10-18 1,-12 0 0,-8 1 0,-4-2 0,3-2 0,6-3-166,-8 4 1,3-4 0,-6 1-41,12-7 0,-5 2 1,-4 1-1,-1-1 1,1-2-1,2-2 1,6-5 23,-17-3 1,6-7 0,-1-1-44,11 1 1,-1 0-1,0-1 1,0 0-72,0-1 0,2 0 0,-4-1 0,-9-2-234,13 0 0,-6-1 1,-6-1-1,-3-2 0,-3 0 1,-1 0-1,0 0 1,1 0-1,2 0 0,5 0 1,4 1-22,-8 0 1,5-1 0,4 2-1,-1-2 1,-3 1 0,-6-2 79,13 2 0,-4 0 1,-4-1-1,-3-1 1,-1 0-1,0 0 1,0 1-1,1-1 0,2 0 1,4 1-1,4 0 1,5 1-862,-22-5 0,10 2 1,3-1-1,-4-1 1036,1 1 0,-4-2 0,1 0 0,3 0 0,6 2 0,1 1 0,6 1 0,0-1 0,-8-3 0,0 1 0,0 0 0</inkml:trace>
  <inkml:trace contextRef="#ctx0" brushRef="#br0" timeOffset="52012">19071 4212 9547,'-4'-6'4570,"1"1"-3486,55 0-594,-9 2-1216,-2 1 0,15 0 0,9 1 0,3-1 0,-2 1 0,-10 1 768,-7-1 0,-6 1 0,1 0 0,8 1-19,-7-1 0,7 0 1,3 1-1,4 0 1,1-1-1,0 1 1,-2 1-1,-2-1 0,-4 1-17,5 0 1,-5 1 0,-2 1-1,1-1 1,3 1 0,7 1-154,-13-2 0,5 1 0,4 1 0,2 0 0,1 0 0,2 0 0,0 1 0,-1-1 0,-1 0 0,-3 0 0,-2 0 0,-4-1 115,9 1 1,-5 0-1,-2 0 1,-2-1-1,1 1 1,1 0-1,4 0-43,1 1 1,4 0 0,3 0-1,1 1 1,-1-1 0,-1 1 0,-5-1-1,-6-1 1,-8 0-23,11 2 0,-10-1 0,1 0-211,10 1 0,1 1 0,1-1-617,0-1 1,1 0 0,-5-1 1067,6 2 0,-5-1 838,2-1 1,-23-6-471,-45-6 1751,-2-1-3836,-22-5 0,-8 2 1574,6 6 0,0 0 0,-3-4 0,3 1 0,-12 7 0</inkml:trace>
  <inkml:trace contextRef="#ctx0" brushRef="#br0" timeOffset="53848">15346 4255 6509,'5'2'4015,"0"0"-2343,-5-2 1672,1-1-2840,0 1-283,1-1 706,2 1-754,0 0 186,10-1 33,12-3-105,12 1 1,13-1-1,-3 1-240,-3 0 1,1 1-739,10-2 1,8 1-1,-7 1 708,-4 1 0,-3 1-16,6 0 1,2 0 0,-19 0 1,0 0 0,8 0-37,0 0 1,10 0-1,5-1 1,3 1-1,-1 0 1,-4-1-1,-7 1-661,3 0 1,-7 0 0,0 0-1,6 0 671,-2-1 1,7 1 0,3 0 0,1-1 0,-1 1 0,-5 0 0,-7 0-55,1 0 0,-6 0 1,-3 0-1,-1 1-26,1-1 0,-3 1 0,5 0 8,1 1 0,6 1 1,1 0-1,-3 0 0,-7 0 127,5 0 0,-3 1 24,4 0 0,4 1 0,-15-2 65,-17-1 253,-15-2-337,-5 0 1185,-1 0-1594,2 1 3668,-1-1-2704,1 1-297,-1-5-406,-2-10 78,0-3-253,-5-25 0,-1-8 82,2 16 1,0-1-442,-2-20 0,-1 1 598,4 17 0,0 4-78,-2-20-38,1 8 1,-1-9 0,1 4 163,-2 1 0,1 0-22,-2-7 1,0-5 0,1 8 4,1 17 0,-1 1-184,-3-8 1,-1-3-1,2 6 67,-3-11 76,-1-1 1,2 4 57,5 25 53,1 1-53,1 4-8,0-6 89,2 11 157,-1-5-33,0 11-205,-2 0-233,-44-11 239,20 10-2,-14-4 0,-3 1-85,-4 4-12,9 2 0,-14-1 0,-6 0 0,2 0 0,9 2-991,5-1 0,6 2 0,-5-1 1060,-8-1 1,-7 0 0,-4-1-1,4 1 1,9 1-33,-8 0 0,5 0-715,-3-1 0,0 0 585,3 1 0,-6-1-377,15 1 0,-6-1 0,-3 0 1,1 1-1,3 0 318,-11-1 1,4 0 0,-4 1-39,13 0 1,-3-1-1,-1 1 1,2 0 0,6 1 282,-21-2 0,9 2 22,21 1 1,0 0 364,-12 0 0,2 1-577,5-1-65,-15 0 1684,53 2-1446,-3 1 655,-7 12-293,0-2 262,-13 27-352,9-10-70,1 3 0,0 2 1221,-4 15-1315,6-9 1,-4 10 0,1 2 0,1-7-45,1 0 1,-1 1 421,-1 3 1,-2 8 0,0 0 0,0-6-452,-2 4 0,-1-1-671,3-5 0,-3 6 0,1 1 0,2-7 603,-3 5 1,3-1-42,-1 0 1,0 4-1,6-14-71,11-18-1,3 10 158,-1-24 5,3 4 930,-3-11-894,1-1 3690,15 7-3589,-5-4 14,15 5 121,11-1-207,-2-1 69,1-1 0,12 3 1,3 1-1,-6-3-31,4 1 1,1 0-898,-1 0 0,7 1 0,0 0 0,-6-2 896,8 0 0,-3-2-34,-13-2 0,0 0 1,0-1-349,1 1 1,0-1 0,10 0 243,-8-1 0,7-1 0,6 0 1,3-1-1,2 1 0,-1-1 1,-3 1-1,-5-1-477,0 0 0,-5 0 0,-1 0 0,0 0 0,3-1 0,4 1 277,-7 0 0,5 0 1,3 0-1,2 0 1,1 0-1,-1 0 1,-1 0-1,-3-1 1,-3 1-1,-6 0-553,20-2 0,-7 1 0,-3 0 0,-2 0 789,-4 0 0,-1 1 0,-3-1 0,-7 1 0,-3 0 0,-6 0 0,10 0 0</inkml:trace>
  <inkml:trace contextRef="#ctx0" brushRef="#br0" timeOffset="55800">8615 4254 12910,'-5'-10'1667,"49"2"-1018,-5 7-1708,4 0 0,4-1 1196,-7 0 0,1-1 39,5-1 1,10-1 144,-10 2 1,10-1-1,6 0 1,3-1 0,-2 1-1,-3 1-791,-9 0 1,-1 1 0,-2 0-1,2 0 1,0 0 0,3 0 450,-3 0 0,3-1 1,0 0-1,2 1 1,0-1-1,0 0 1,-2 1-1,0 1-54,0 0 0,-2 0 0,0 0 0,0 1 0,0 0 0,3 1 0,4-1 73,-8 2 0,4-1 0,2 1 0,2 0 0,1 1 0,1-1 0,-2 1 0,-1-1 0,-2 0 0,-4 0 0,-4 0 0,17 0 0,-7-1 0,-3 0 0,1 1 0,6-1 0,-2 2 0,0 0 0,1 0 0,-1-1 0,0 1 0,1 0 0,-1 0 0,0-1 0</inkml:trace>
  <inkml:trace contextRef="#ctx0" brushRef="#br0" timeOffset="56100">8509 4551 14944,'37'1'151,"-1"1"0,6 0 1,4-1 238,-5-2 1,5-1-1,2 0 1,-2 0-1000,7 0 1,-1 0 0,10-1 793,-14 1 1,6 0 0,5-1 0,4 0 0,1-1 0,0 1 0,-2 0 0,-2 1-503,-1 0 0,-1 0 0,-1 0 1,0 1-1,0-1 0,2 0 1,1 1 310,-6-1 0,1 0 1,1 0-1,1 0 1,1 0-1,-1 0 1,-1 1-1,-1-1 0,-2 1-156,7 0 0,-2 0 0,0 0 1,-1 1-1,-2-1 0,-2 1 1,-1 0 33,5 0 1,-3 0 0,-2 0 0,0 0 0,0 0-140,-2 0 1,-1 0 0,0 0-1,3 0 1,4 0 266,-4-1 0,5 1 0,4-1 0,1 0 0,0 0 0,-3 0 0,-4 0 0,-7 1 0,4-1 0,-8 1 0,-1 0 0,5-1 0,4 0 0,1 0 0,-1 0 0,1 0 0,-1 0 0,1 0 0</inkml:trace>
  <inkml:trace contextRef="#ctx0" brushRef="#br0" timeOffset="59501">28512 2625 7456,'10'11'3100,"-2"-3"-500,-8-8-1497,0 0-435,6 0-598,3 0 498,6 0-313,35-3-264,-6-1 1,8-1 0,-1-1-7,-9 2 0,-3 1 0,3-2 103,14 0 1,2-2 0,-6 2-203,-12 0 1,-4 1-497,3-1 0,-2 1-6,5-2 215,12-1-1825,-39 4 2226,-12-7 0,0 6 0,-4-5 0</inkml:trace>
  <inkml:trace contextRef="#ctx0" brushRef="#br0" timeOffset="59701">29273 2519 4542,'-22'-14'3536,"4"2"-1299,18 12-655,0 0-325,-8-5-1411,9 3 440,-4-3-152,11 5 905,4 2-868,31 20-82,-22 0-10,16 11-60,-34 4-19,-26-1 0,-5-1 0,13-1 0,-10-6 0,-1 1 0</inkml:trace>
  <inkml:trace contextRef="#ctx0" brushRef="#br0" timeOffset="60201">29676 2413 13011,'10'10'1190,"-2"-3"-1192,36-12-71,-17 3-13,4-1 1,3 1-149,0 6 1,-3 3 485,3 12-70,12 6-3,-47 14-179,-27-2 0,-5-1 0,10 0 0,-6-7 0,-1 0 0</inkml:trace>
  <inkml:trace contextRef="#ctx0" brushRef="#br0" timeOffset="60501">29887 2604 8909,'8'8'5164,"-2"-2"-5164,29-7-107,-11 0-315,32-1-240,-17-2-3304,5-4 1,2-1 3254,2-3 564,-5 1 0,-4-1 1007,-16-1-93,4-13 4495,-13-4-4341,1 7-762,-13 3-273,-2 23 58,-4 13 56,1 0 2703,-4 22-3280,4-15-1902,-1 16 2479,-1-9 0,4-9 0,-3-5 0</inkml:trace>
  <inkml:trace contextRef="#ctx0" brushRef="#br0" timeOffset="60636">30184 2667 8872,'-17'-2'4270,"3"0"-3511,-7 24 1,0 12-1026,2 19-2786,-5-15 1,3 1 2403,12 14-220,9-31 598,11 3 1,-8-13 0,8 0 0</inkml:trace>
  <inkml:trace contextRef="#ctx0" brushRef="#br0" timeOffset="60899">30311 2773 9704,'15'3'4853,"-4"43"-4691,-18-4-162,4-10 0,-1 1-32,-1-2 0,-5-3 550,-10-3 0,-2-2-510,0 8-8,-26-7-81,36-29-874,-3-27 608,18 2 6,9-24 52,9 20-4151,16-8 4440,-10 18 0,0 1 0,3-4 0,9-6 0</inkml:trace>
  <inkml:trace contextRef="#ctx0" brushRef="#br0" timeOffset="61402">30628 2455 12283,'51'2'30,"-1"0"1,-14 0 0,-2-1-946,14-3-121,-34 0-1454,-1 0 1427,-10 0 0,-1 1 1,-2 1-1</inkml:trace>
  <inkml:trace contextRef="#ctx0" brushRef="#br0" timeOffset="61505">30798 2455 6775,'-3'6'6281,"2"-1"-6155,-32 30-300,16-11-2716,-5 5 0,2 0 1689,9-4-1305,13 0 2506,5-19 0,4 0 0,-6-6 0</inkml:trace>
  <inkml:trace contextRef="#ctx0" brushRef="#br0" timeOffset="61737">30861 2561 6537,'14'4'3741,"-3"-2"-2240,-11-2-378,0 0-1053,-10 19-70,0-7-199,-9 15 64,3-12-209,-11 8 344,13-11 109,-5 3 171,17-12 137,33-4-1128,4-6 165,18 0-701,-22 0 0,-3 0-139,6-2 557,11-4 0,-30 9 0,-1 0 0</inkml:trace>
  <inkml:trace contextRef="#ctx0" brushRef="#br0" timeOffset="62202">30734 2836 12664,'8'11'-446,"-2"-2"446,-6-9 9,0 0-6495,128 10 5548,-89-5 733,5-1 1,9 0 0,-17 1 1010,-26-1 1118,-18 9-978,-12 1-574,-7 3 163,-10 1 98,5 0 2809,10-5-3288,4 0-145,18-11 64,6 1 19,23 0-238,7-1 93,10 1-1092,-8-3 1100,-13 0 188,10 6 410,-21 1-114,3 4-134,-26-1-81,-6 1-256,-15 9 0,-2 1-220,1 0 81,-1 0 0,3-1-305,14-8-12,4-2 65,1 2 423,5-2 0,2-3 0,3-3 0</inkml:trace>
  <inkml:trace contextRef="#ctx0" brushRef="#br0" timeOffset="62653">31348 2498 10354,'13'0'1196,"-3"0"171,-10 0-1277,0 0-90,-28 31-4088,12 4 1,1 4 3315,-3-10 1,2 0 771,1 14 0,6-6 0,9-24 0,0-2 0</inkml:trace>
  <inkml:trace contextRef="#ctx0" brushRef="#br0" timeOffset="62836">31306 2625 2565,'13'-7'3422,"-2"3"-389,-11 4-2837,0 0-1766,44-4 691,-14 4 689,2 1 1,-1 0-1147,-3 5-265,-11 5 422,-12-1 76,-3 1 1103,-10 4 0,6-9 0,-6 2 0</inkml:trace>
  <inkml:trace contextRef="#ctx0" brushRef="#br0" timeOffset="63008">31327 2836 0,'-14'18'2067,"3"-4"528,11-14-1923,0 0-1097,68 10 562,-30 2 367,3-3 1,-1 1-152,-12 8 1248,-13 4-361,-16 16-1601,-1-11 2714,-12 8-2353,-2-18 0,9-8 0,-3 1 0</inkml:trace>
  <inkml:trace contextRef="#ctx0" brushRef="#br0" timeOffset="63203">31814 2604 13271,'8'4'3859,"-18"37"-3859,-2-17-248,-4 10 1,-1 6-1778,4 3 0,2-1-242,1-6 1,2 0 1134,1 7 0,2-5 0,5-12 0,1-13 0</inkml:trace>
  <inkml:trace contextRef="#ctx0" brushRef="#br0" timeOffset="63602">32025 2794 4438,'9'0'3442,"-3"0"803,-6 0-5121,0 0 1694,-3 13-1445,5 3 1343,-2 3-1001,14-2 89,-7-13 53,5-1 3482,-8-3-5028,-2-19 1535,-5 2 154,1-11 451,-5 8 70,4 8-1573,2 2 808,4 3 110,9 0 215,1 3 126,13-2 289,17 17-328,-8 5-165,6 10-3,-22-1-339,-5 4-4777,-10 12 3207,-3-8 1909,-17 8 0,8-30 0,-5 0 0</inkml:trace>
  <inkml:trace contextRef="#ctx0" brushRef="#br0" timeOffset="64486">28639 5567 11208,'8'2'1850,"-1"0"-978,-7-2-2606,0 0 516,18-8 1218,-32 4 0,28-5 0,-34 7 0</inkml:trace>
  <inkml:trace contextRef="#ctx0" brushRef="#br0" timeOffset="64737">28342 5440 13126,'-5'-10'1994,"0"1"-1714,35 6 0,16 4-255,-9-3 0,7 0-878,-1 1 1,8-1-1,5-1 1,0 1 0,-3 0 450,5 0 0,-2 0 0,-1 1 0,1-1 187,2 0 1,1 0 0,-1 0 0,-3 0-997,8 0 1,-3 1-1,-10-1 839,-18 1 1,-4-1 0,21 0-1,-31 0 1</inkml:trace>
  <inkml:trace contextRef="#ctx0" brushRef="#br0" timeOffset="64937">29231 5228 12944,'12'3'224,"-3"-1"418,-9-2-539,36 8-97,-17-1-6,29 10 51,-29 8 1,-5 3-312,-5 1-373,-6 7 0,-7-1-482,-19-9-1080,-12 6 1132,1-8 0,17-13 0,-3 1 1</inkml:trace>
  <inkml:trace contextRef="#ctx0" brushRef="#br0" timeOffset="67953">30607 5651 11994,'-23'-13'1250,"-10"-7"1,-1 0-1161,6 0 405,-4-12 1,-7-10 0,7 4-678,16 11 0,3 0-1773,-5-8 0,-2-4 0,9 4 1714,18-21-192,5 11 1,9-7-314,6 7 1,7-6-1,4 0 1,-4 4 669,-2-1 1,-1 4-1,5-4 34,-5 12 1,5-3-1,3-2 1,0 1 0,-2 4-1,-4 6 127,4 1 0,-3 6 0,4-1 0,7-2 1,4-2 0,4 3-1,2 4 17,-1 7 1,4 5 0,2 2 0,-2 2-1,-3-1-29,-2-2 1,-3 1 0,0 1 0,4 4-88,-3 2 1,5 3-1,3 2 1,-2 1-1,-4 2 1,-9 1-23,0 4 1,-8 2 0,3 4 42,4 3 0,4 3 0,0 5 0,-5 5 28,-9 4 0,-3 6 0,-2 3 1,-1 0-1,-1-4-35,1-3 0,-1-3 0,-2 0 0,-2 6-1,-1 9 1,-1 7-1,-3 2 1,-3-4-1,-7-8 164,-8 9 1,-7-6-166,4-7 0,-3 1 1,-12-2 397,-15-8 1,-14 0-1,-8-2 1,0-2-1,5-5-164,9-6 1,2-4-1,-1-2 1,-4 3-360,0 2 0,-5 2 0,-2 1 0,-1-1 0,4-4 1,4-5 126,-9-6 0,5-7 0,4-1-31,-5 1 0,0-5 90,5-4 1,-5-4 0,2-2 0,6-1-450,0-9 1,3-2 199,-7 2 1,-2-2 0,18-3-245,29-3 0,12 0 106,1 5 1,7 1-63,14-2 1,11-3 0,3 3-1,-3 4 604,-6 8 1,-2 5 0,4-2 69,4-6 1,6-3 0,-2 3 0,-3 12-81,13 22 1,-8 19-32,-21 2 0,-4 10 0,-2 4 0,-2-4-65,-1-1 1,-3-1-1,-1 2-74,-1 1 0,0 5 1,-4-2-1,-8-7 251,-13 1 1,-10-7 268,-7-8 1,-8-4 115,-7-5 1,-6-2 0,0-2-651,8-2 1,0-2 0,-1-1-1,-7 1 1,-1-2 0,4-4-41,-1-2 1,8-9-637,1-38-106,32-1 721,9 12 1,8 0 1103,12 7 1,5 4-1064,18-6 334,-9 20 0,7 5 1,-3 4-278,-4 6 0,0 4-171,2-4 1,2 2-1,-7 5 91,-11 8 1,-7 5-115,-4 4 0,-6 3-894,-16 20 0,-7 0 1102,7-15 1,-5-2-72,-15 14 0,-6-9-889,8-26 0,-1-6 854,-3 2 0,0-1 37,0-2 1,-4 0-1746,-8-2 1,-8 0 0,-1-1-1,7-1 545,0 0 0,-1 0 1198,0-1 0,-8 0 0,3 0 0,14-3 0,8-1 0,-1-2 0</inkml:trace>
  <inkml:trace contextRef="#ctx0" brushRef="#br0" timeOffset="68837">30120 6223 3898,'-8'-10'2103,"2"2"580,6 8-2227,-41 3 2199,11 6-2549,-7 13 1,2 6-549,8 12 264,12-11 0,6 1 682,15 0-899,5-12 2277,35 3-1699,-17-16-21,17 0-27,-28-18-135,-10-2-171,-2-2-1476,-6-38 784,-2 24-304,-5-26 148,-3 34 61,1 3 958,0-2 0,4 11 0,1-1 0</inkml:trace>
  <inkml:trace contextRef="#ctx0" brushRef="#br0" timeOffset="69203">30374 6181 8954,'7'11'2867,"-1"-3"-2356,-11 20 0,-5 3-520,1-8-335,-4 16 0,-1-1-200,-1-20-1038,-13 13-224,-4-2 1806,9-8 647,-4 1-199,23-19-103,0-1-189,4-1 875,14 1-821,-4 0 336,17 5 53,-9 2 521,2 25-1032,-17-2-27,-9 18-61,-10-21-418,-6 8 219,14-24-16,-3 7 8,12-17-68,2 1-13,3-1-3638,35-5 3926,-3-15 0,6 9 0,-20-10 0</inkml:trace>
  <inkml:trace contextRef="#ctx0" brushRef="#br0" timeOffset="69659">30480 6477 0,'4'6'4981,"-1"0"-2135,-3-6-2863,0 0 140,0 19-783,12-9 360,1 12-56,13-17 807,0-4-807,14-9 1,2-3 447,1 0 1122,-4 0 0,-6-1-870,-20 3 622,-11 3-459,-9-1-1179,-5 1 291,-2 2-193,-1 2 966,-2 0 163,9 2-365,-5-1 903,12 1-866,1 0-983,19 0 1128,4 0-226,11 0-37,-1 0-106,6 3-247,18 13-156,-18-4-28,5 8 153,-36-11-106,-3 0 208,-3-1-958,-26 14 299,6-7 202,-13 8 630,15-13 0,11-6 0,2-2 0</inkml:trace>
  <inkml:trace contextRef="#ctx0" brushRef="#br0" timeOffset="70319">30692 6604 7168,'-1'-4'1702,"1"1"798,0 3-3856,48 20-870,-21-10 1274,3 2 0,-1-1-2652,-9-4 3604,-9-2 0,-6-3 0,-2 0 0</inkml:trace>
  <inkml:trace contextRef="#ctx0" brushRef="#br0" timeOffset="70652">30671 6795 11670,'0'3'1629,"1"0"-2259,-1-3-95,60 6 498,-40-3 113,14 1 1,-4 1 41,-23 0 72,-4 0 490,-3 2 442,-21 11-371,4-4-326,-10 4-11,12-8 45,7-3-43,2 1 96,2 12-778,11-7 33,1 6-997,21-13 1420,8-14 0,0-3 0,-3 6 0,-2-5 0,-1 0 0</inkml:trace>
  <inkml:trace contextRef="#ctx0" brushRef="#br0" timeOffset="70808">31242 6646 11695,'-2'-5'4464,"1"0"-4120,-50 14-2657,11 11 1704,9-12 0,1 1-4076,1 16 3260,25-17 1425,3 0 0,1-6 0,1-2 0</inkml:trace>
  <inkml:trace contextRef="#ctx0" brushRef="#br0" timeOffset="70939">31115 6689 6518,'8'9'5334,"-2"-2"-4674,-6-7 243,0 0-2150,37 19 138,-17-14-638,30 14 260,-25-19 424,11-8 0,-19 6 0,4-5 1</inkml:trace>
  <inkml:trace contextRef="#ctx0" brushRef="#br0" timeOffset="71057">31475 6604 0,'5'10'4248,"0"-3"-1218,-5-7-2608,0 0 1061,-35 39-3290,8-10 1,-2 2 487,-2 2 1,1 0 1047,-1-1 0,6-5 0,9-11 0,11-11 1</inkml:trace>
  <inkml:trace contextRef="#ctx0" brushRef="#br0" timeOffset="71339">31178 6900 6409,'-10'-12'2402,"2"2"3495,8 10-5396,0 0-153,-1 33-575,-10 17-1257,9-3 671,-3-5-46,16-41-1670,20-15 1343,1-6 1,2-1 719,11-7 561,-12 6 0,-5 3 300,-12 10 554,-5 4 325,-5 3 1596,-6 15-3088,-2 0-334,0 7-319,0-8-2245,6-5 2384,16-8 1,-25 5-1,8-3 1</inkml:trace>
  <inkml:trace contextRef="#ctx0" brushRef="#br0" timeOffset="71707">31665 6731 10986,'4'7'5447,"-1"-2"-5217,-3-5-981,0 0 424,-33 29-889,25-2 822,-24 10 89,34-13-57,6-15 278,0 1 328,3 9-118,-5-4-81,-2 15-82,-6-12-97,-2 12-581,-1-2 144,1-10-737,8-2 636,3-19-67,6-2-1190,20-20 1929,-15 10 1005,13-16-39,-26 20 409,-2-3-1109,-19 1-1260,8 3 994,-16-7 0,18 13 0,-2-4 0</inkml:trace>
  <inkml:trace contextRef="#ctx0" brushRef="#br0" timeOffset="71889">31941 6858 15389,'-1'17'1475,"1"-4"-6942,-33 30 5493,11-12 1,0 3-637,-4 3 0,1-1 958,3-1 1,3-5-3763,3-8 3061,2-19 1,5 0 0,-1-6 0</inkml:trace>
  <inkml:trace contextRef="#ctx0" brushRef="#br0" timeOffset="73805">29718 3535 11994,'6'1'2158,"22"0"0,10-2-1951,-2-2 0,8 0-739,-5 1 0,9-1 0,7 1 1,3 0-1,3-1 0,-1 1 0,-3 0 518,0 1 1,1-1 0,-1 1 0,1 0 0,1 0 0,0 0 0,1 0-135,-4-1 0,1 1 1,0-1-1,1 0 1,0 1-1,1 0 1,-1 0-1,0 0 71,0 1 0,1 0 1,0 1-1,0 0 1,-1 0-1,0 0 0,0 1 1,-2 0-715,3 0 1,-2 1 0,1 1 0,-2 0 0,0 0 0,-1 0 0,0-1 790,4 1 0,-1 0 0,0 0 0,-2 0 0,0 0 0,-1 0 0,6 1 0,1 0 0,-3 0 0,-4 0 0,-7-1 0,2 2 0,1 0 0</inkml:trace>
  <inkml:trace contextRef="#ctx0" brushRef="#br0" timeOffset="75404">30078 7239 4895,'54'7'337,"1"0"1,-1 0-1,0 0 1,5 1-1,-4 0 1,3-1-162,-5-1 0,1-1 0,0 1 0,-2-1-159,3 1 1,-2 0 0,0 1-104,4 0 0,1 1 0,0 0 71,-2 0 0,0 0 0,10 2-568,-17-1 1,8 1-1,5 1 1,2 0-1,1 1 1,-2 0 0,-4-2-1,-7-1-17,8 2 0,-9-2 1,1 0-1,7 1 600,-8-1 0,7 2 0,6 0 0,0 1 0,-1-1 0,-6 0 0,-8-2 0,-12-3 0,-1 0 0,-8-1 0,2-1 0,-1 1 0</inkml:trace>
  <inkml:trace contextRef="#ctx0" brushRef="#br0" timeOffset="82256">30268 1312 9497,'9'10'1347,"-2"-3"559,-7-7-597,0 0-1069,13-13 4,-10 9 25,10-9 425,-12 13-641,-2 0 115,-2 1-16,-2 1-152,-2 2-132,-3 1-2,-2 1-382,-20 14 337,12-7 106,-13 12-16,18-9-188,2 0-163,4 0-64,3 0-2487,26 21 2227,-2-17-275,24 15 1039,8-21 0,-27-7 0,9-2 0</inkml:trace>
  <inkml:trace contextRef="#ctx0" brushRef="#br0" timeOffset="82557">30628 1418 5236,'12'0'4839,"-3"0"-2533,-9 0-1861,0 0 162,-45 18-828,33-10 33,-33 15 261,48-9-378,4-3 98,6 5-379,32-4 353,-20-6 1618,22-2-1385,-31-8 162,1-8 136,-6 1 376,-3-24-592,-11 17-82,-4-14-163,-10 16-8,4 4-97,-6-1-3941,-4 5 2739,12 4-65,-6 0 1535,16 4 0,1 0 0,0 1 0</inkml:trace>
  <inkml:trace contextRef="#ctx0" brushRef="#br0" timeOffset="82823">30776 1355 6638,'17'0'3083,"-3"0"-2809,-14 0 2243,0 0-2382,35 24 92,-16-2-254,11 8 0,1 2-281,-5 4-64,8 7 372,-18-28 36,-2-7-36,10-14-2,-11-1-63,17-15 12,-20 5-182,3-8 81,-6 5-291,3-16-757,-4 8 290,1-6-292,-5 16 1204,0 5 0,-1 7 0,0-1 0</inkml:trace>
  <inkml:trace contextRef="#ctx0" brushRef="#br0" timeOffset="82994">31306 1334 11784,'2'4'625,"-1"-1"89,-8 39-832,4-20-260,-5 34-257,7-32-527,1 0-378,0-3 1540,1 3 0,-2-18 0,1-1 0</inkml:trace>
  <inkml:trace contextRef="#ctx0" brushRef="#br0" timeOffset="83140">31284 1185 10986,'1'7'-425,"-1"-2"163,0-5 1,0 0 0</inkml:trace>
  <inkml:trace contextRef="#ctx0" brushRef="#br0" timeOffset="83706">31454 1355 6840,'0'-5'4998,"1"1"-4419,-1 4-506,0 68-135,0-40-11,0 12 1,-1 0-863,1-11 517,0-10-83,0 0-893,0-10 772,0-9-1338,-4-10 1913,1-4 44,-6-17 482,1-11 114,2 6-1023,1-6 1080,5 19-59,1 2-135,1 2 210,2 2 597,16-8-1227,-7 13 9,13-6 0,-1 16-45,-5 4-36,8 4 386,-3 13 0,-2 4-124,-1 1-118,1 5 0,-5 1-72,-13-8 1338,-3 4-1157,-7-10-63,-24 10-1373,-9-4-626,-9 4-423,8-10 1420,11-6 0,15-6 0,0 0 0</inkml:trace>
  <inkml:trace contextRef="#ctx0" brushRef="#br0" timeOffset="84040">29739 1736 14165,'12'9'-431,"44"-1"431,-12-9-1243,2 1 1,5-1 1520,-4-1 1,0-1-1352,6 1 1,9-1 1127,-19 1 1,9 1 0,4-1-1,3 1 1,0 0 0,-3 0-1,-5 0-282,8 0 0,-5 0 0,0 0 0,6 0 211,-13 1 1,4-1-1,4 1 1,1-1 0,0 1-1,-1 0 1,-2 0-1,-3 1-539,12 1 0,-3 1 0,-2 0 1,-2 0-1,-2 0 60,2 1 0,-4-1 0,0 0 0,4 1 446,-5 0 0,4 1 1,2-1-1,-1 1 1,-4 0-1,-9-2 1,14 3-1,-6-1 1,8 0-1,0 1 1</inkml:trace>
  <inkml:trace contextRef="#ctx0" brushRef="#br0" timeOffset="84740">31242 1185 6756,'3'1'2419,"0"-1"-2419,-3 0 1996,0 36-1397,0-16-288,0 30 59,0-27-370,0 1 59,-6 33-804,5-24 274,-2 19-13,7-36 386,1-9 98,-1-3 300,3-12-720,-3-2 420,1-22 145,-3 7 20,0-10 191,2-24-157,-1 31 201,3-24-257,-4 44-23,0 6-86,-1 6 266,-1 8 52,0 3-340,0 5-24,-1 2-296,0 3 308,0 23 0,1-28 0,0 16 0</inkml:trace>
  <inkml:trace contextRef="#ctx0" brushRef="#br0" timeOffset="86809">29379 804 13714,'5'6'580,"-1"-2"-292,11 26-288,-2-11-45,16 26-518,0-12 1,2-2-332,2 3-912,0-1 0,1-4 1806,-6-14 0,-7-3 0,-7-10 0</inkml:trace>
  <inkml:trace contextRef="#ctx0" brushRef="#br0" timeOffset="86994">29909 762 13451,'7'11'1224,"-2"-2"-6269,-5-9 6037,-114 160-971,89-124 0,-1 2-112,-2 1 1,-7 10 0,-2 3 0,2-2 0,6-10-173,1-1 0,1-2 263,-6 4 0,-6 7 0,0-2 0,7-8 0,9-10 0,2-2 0,-10 9 0,0 0 0,0-1 0</inkml:trace>
  <inkml:trace contextRef="#ctx0" brushRef="#br0" timeOffset="87592">29570 1672 12482,'-29'-15'140,"0"-1"0,-18-10-140,15 11 0,0 0 323,6 2 1,-2-2-79,-9-9 0,-9-6 0,0-3 0,3 1-1179,5 0 1,3 0 0,-3-3 958,-5 0 0,-4-3 1,2-1-1,7 2-716,10 4 1,5 0 0,4 1 770,-1-2 0,6-3 194,10-12 0,5-7 1,3 5-310,3 8 0,4 1-160,3-7 0,4-3 0,5 9-109,9 13 0,4 7-699,6-2 1,2 1 823,5 0 0,2 2 130,-15 7 1,0 1-1,7 2-183,0 3 0,7 1 0,4 1 0,1 1 1,-2 1-1,-6 1 230,11 0 0,-5 1 0,5 1 3,-2 1 0,8-1 0,1 2 1,-4 2-1,-10 4 73,6 10 0,-8 6-154,-3 1 0,-2 7-22,-10-1 1,-2 5-1,-4 6 229,-9 6 0,-5 7 0,-3 2 0,1-4 19,1-2 1,0-2-1,-6 3 13,-4 0 0,-4 4 0,-4-3 0,-4-8 100,-10-5 0,-6-5 171,0-5 0,-5 1 0,-7-2-62,-4-6 1,-8 0-1,-5-2 1,2 0 0,4-1-407,-6 5 1,5-2 0,-6-1 80,7-5 1,-5-1 0,-1 0 0,1-3 0,6-3-426,-1-5 1,3-3-1,3 0-149,-10-2 1,1-1-86,8 1 0,-2-1 0,1-4 547,-7-12 1,1-4-1,10 9 1,9 17 0,-23-20-1</inkml:trace>
  <inkml:trace contextRef="#ctx0" brushRef="#br0" timeOffset="88340">30459 783 11986,'-8'-10'1602,"2"3"-633,6 7-406,0 0-429,34-18-27,-8 12-107,1-4 0,3 0-98,11 7 29,-4 5 1,8 2 0,-4 0 1,-9 0 0,0 1-79,15 3 0,5 3 0,-8 0 92,3 10-80,-12-3 0,0 3-113,-8 2 1,-4 1-149,13 13-616,-12 6 347,-28-27-579,-7-2 1243,-16 7 0,15-12 0,-9 6 0</inkml:trace>
  <inkml:trace contextRef="#ctx0" brushRef="#br0" timeOffset="88592">30840 931 8526,'-7'0'3357,"2"0"-2698,5 0 31,20 40-147,0-12-359,0 2 1,1-1-339,8-1 296,1-7 1074,30-15-1211,-23-10-8,-3 0 1,1-6-39,-7-9 0,-3-5-510,16-14 214,-15 11 1,0-4 336,2-23 0,-4 10 0,-13 37 0,7-27 0</inkml:trace>
  <inkml:trace contextRef="#ctx0" brushRef="#br0" timeOffset="96843">28935 4678 9971,'-1'-10'2094,"0"1"-774,21-31-1201,-1 14 0,3-1-102,1-9 0,7-6-249,-2 9 1,8-5-1,4-3 1,1-1-1,-2 4 1,-6 4-880,1 0 0,-5 5 1,4-4 895,6-6 0,6-5 1,2-3-1,-4 5 1,-8 8-423,-4 5 0,-4 5-173,0 0 0,-1 1-106,-2 2 1,0 0 687,3-1 0,-3 1 0,1 0 0,1-1 0</inkml:trace>
  <inkml:trace contextRef="#ctx0" brushRef="#br0" timeOffset="97043">29379 3874 4640,'13'4'-154,"-2"-1"1483,29-12-1077,-8 4-5,18 3 1,16 3 0,-8 2-199,-20 1 0,-2 3-5,15 0 1,5 2 0,-13 4 126,-7 20-690,-10 5 203,-13 6 338,-24 6 1,-12 12 0,3-9 0,6 3 0,-6-9-1,0-1 1,0 1 0</inkml:trace>
  <inkml:trace contextRef="#ctx0" brushRef="#br0" timeOffset="97443">28977 8594 1549,'-6'-9'2181,"2"2"577,4 7-850,0 0-1278,157-145-702,-123 114 1,-1-1-181,1 1 1,8-7 0,1-2-1,-2 2 1,-8 7 116,1-1 1,-5 4-136,1 0 0,2-3 226,-1 2 0,5-5 0,-1 0 0,-5 6 0,-3 3 0,-2 2 0,7-8 0,1 0 0,0 0 0</inkml:trace>
  <inkml:trace contextRef="#ctx0" brushRef="#br0" timeOffset="97665">29549 7789 8966,'-2'7'-236,"1"-2"3061,52-24-2732,-12 18 1,4 2 89,6-5 1,-1 4-476,1 10 1,-6 7 257,-9 12-1707,-42 19 1,-13 3-1259,-1-9 2999,0-9 0,-5 4 0,4-9 0,4-11 0,-4 1 0</inkml:trace>
  <inkml:trace contextRef="#ctx0" brushRef="#br0" timeOffset="99115">24088 2985 13977,'45'4'117,"1"0"0,-1 0 0,4 1 0,4 0 45,-8-1 1,6 1-1,4 0 1,2 0-1,-3 0-1122,0 0 1,0 0-1,0 1 1,0-1-1,1 0 974,1 0 0,-3 0 0,2 0 0,5 1 0,7 0-32,-22-2 1,4 1 0,3-1 0,4 2 0,2-1 0,1 0-1,2 1 1,0 0 0,0-1 0,-1 1 0,-1 0 0,-3-1-1,-2 0 1,-4 0-332,12 2 1,-5-1-1,-2 0 1,-2 0-1,0 1 1,2-1 0,1 0-1,5 1 188,-7-1 1,4 0 0,2 0 0,2 0 0,1 1 0,0-1 0,0 1 0,0-1 0,-3 1 0,-2 0 0,-3-1 0,-4 0 136,9 2 1,-2 0 0,-3 1-1,-2-1 1,-4-1 0,-4 1 0,-5-2-1,5 1 1,-7-1 0,0 0-1,6 2 1,1-1 0,-1 0 0</inkml:trace>
  <inkml:trace contextRef="#ctx0" brushRef="#br0" timeOffset="100246">28702 3323 0,'10'6'4265,"-2"-1"-1154,-8-5-697,0 0 549,36 1-2445,-3-1-318,3 1 0,5 0-114,-2 0 1,2 1 107,11 1 1,4-1-101,-11 1 0,1-1 1,1 1 312,4-1 0,1 1 1,13 2-456,-25-2 1,8 0-1,4 1 1,5 1 0,3 0-1,1 0 1,2 0 0,-1 0-1,-1 0 1,-3 0 0,-3-1-1,-5 1-374,14 0 1,-6 0-1,-4-1 1,1 1-1,4 0 1,6 1 407,-17-2 1,5 0-1,3 1 1,2 0 0,3 0-1,0 1 1,0-1 0,0 0-1,-1 1 1,-3-1 0,-4 0-1,-3-1 1,-5 0-328,19 2 0,-8 0 0,-4-1 0,-1 1 0,2-1 198,-1 1 0,-2-1 0,2 1 0,2-1 1,5 2 113,-10-2 1,6 2 0,3-1 0,3 1 0,1 1-1,0-1 1,-2 0 0,-4-1 0,-3 0 0,-7 0 0,14 1-1,-9-2 1,-1 1 0,7 1 0,2 0 0,0 0 0,1 0-1,-1 0 1,0 0 0,0 0 0,0 0 0</inkml:trace>
  <inkml:trace contextRef="#ctx0" brushRef="#br0" timeOffset="101248">31475 3620 13784,'15'4'549,"-3"0"-549,-12-4 216,6-36 828,2 4-413,3-14 1,1-4-600,-3 13 0,1 0-758,4-18 1,-1 0 663,-4 19 0,-2-3-175,-4-4 0,-1-10 0,0-4 1,-2 2-1,1 8 167,-2-10 0,-2-1-328,0 6 0,0-9 0,-2-4 1,0 5-1,-1 11 398,-3 1 0,-5 2-82,0 1 0,-5-8 1,-1-3-1,0 2 0,3 8-1040,-3-8 0,0 2 1154,0 3 0,-2-6 1,0 1-1,4 11-303,-5-12 464,4 6-1138,3 6 1230,4 5 1158,1-15-1365,6 30-182,0-11 2067,5 32-3721,0 2 2120,0 6-362,0 1 3643,0 17-3426,-6 6 0,-2 3-258,-1-4 1,0 1 17,-3 8 1,-2-2-548,-11 9 365,6-15 205,-19 15 0,-2 0 0,14-13 0,-8 4 0,0 1 0</inkml:trace>
  <inkml:trace contextRef="#ctx0" brushRef="#br0" timeOffset="101444">31284 1820 12692,'23'5'1059,"-6"-2"-603,37 9-107,-5 0 0,9 2 0,-2 0-1765,-15-4 1,-2-1 0,3 1 1279,4 2 0,5 1 0,-2 0 1,-8-2-292,-6-1 0,-4 0 422,-1 0 0,0 2 5,16 12 0,-10-7 0,-27-18 0,4 6 0</inkml:trace>
  <inkml:trace contextRef="#ctx0" brushRef="#br0" timeOffset="103999">29654 7091 6554,'2'-7'2576,"-1"2"-2212,-1 5 1002,0 0 1900,51 19-2745,-14-10-902,3 3 0,6 1 620,8-4 1,2 0-204,-11-3 1,7 3-189,-7-2 0,10 2 1,8 2-1,2 0 1,0 0-1,-4 0 1,-9-2-599,1 0 1,-8-1 0,1 1 0,6 0 699,-1 0 0,7 1 0,4 2 0,1-1 0,-2 0 0,-5-1 0,-8-1-421,5 2 1,-7-1 0,2 0 223,-3-1 1,2 1-1,2 0 1,1-1 246,1-2 0,4 0 0,0-1 0,-2 0 0,-5 0 0,6 2 0,-5 1 0,2-2 0,6-2 0,0-1 0,1 1 0</inkml:trace>
  <inkml:trace contextRef="#ctx0" brushRef="#br0" timeOffset="105365">30162 7239 6298,'-47'-15'253,"1"1"0,0-1 0,-1 1 0,1-1 0,-11-3 0,1-1 0,1 0 1,6-1-190,4-2 1,5-1 0,-1-1-180,-7-3 0,-1-3 0,-2-3 49,7 3 0,-2-4 0,-2-2 0,1 0 0,3 1 95,-1 0 0,2 2 1,0-3-1,-4-6-45,13 8 0,-3-4 0,-2-3 0,-1-3 1,0 0-1,1-1 0,1 1 0,3 3 1,4 3-63,-4-7 1,4 5-1,2 0 1,0-2-1,-1-6 45,3 5 0,-2-4 1,-1-4-1,0-2 1,0 0-1,1-1 0,3 3 1,2 2-1,3 4 18,1-5 1,4 5-1,2 1 1,2-2-1,-1-5-38,3 4 1,0-4 0,0-3 0,1-2 0,1 1 0,1 0 0,2 3 0,1 4 98,0-5 1,1 5 0,2 2-1,4-4 1,7-7-29,-1 14 0,4-3 0,2-5 0,3-2 0,1-3 0,3-2 0,1 0 0,1-1 0,1 1 0,1 0 0,0 2 0,0 3 0,-1 3 0,0 4-15,6-7 0,0 4 0,0 3 0,2 2 0,0 2 1,1-1-1,2-1 0,2-3 0,2-3-26,-8 10 0,2-3 0,1-2 0,1-2 0,2-1 0,0-1 0,2 0 0,0 0 1,0 0-1,0 1 0,1 2 0,-1 0 0,0 3 0,-1 3 0,-1 2 0,0 3-3,8-6 0,-1 3 0,-3 3 1,1 3-1,0 2 0,3 1 0,3 2 1,4 1-1,6 0 3,-14 9 0,4 1 1,4 0-1,3 1 1,2 0-1,3 2 1,2 0-1,1 0 1,1 1-1,0 1 1,1 0-1,0 1 1,-1 0-1,-2 1 1,0 1-1,-3 0 1,-2 0-1,-3 1 1,-3 0-1,-4 1-27,14-2 1,-6 1-1,-4 2 1,-3 0-1,0 2 1,0 0 0,3 2-1,4-1 1,6 2 48,-13 0 1,4 0-1,4 0 1,4 1-1,1 0 1,3 0-1,1 0 1,1 1 0,0 1-1,0 0 1,0 1-1,-2 0 1,-2 1-1,-2 1 1,-3 1 0,-4 0-1,-3 2 1,-5 0-1,-6 2 42,17 7 1,-9 0 0,-7 2 0,-2 4 0,1 7 0,3 7-109,-11-6 1,2 5 0,0 5 0,2 5 0,1 3 0,0 3-1,0 2 1,-1 2 0,1 1 0,-2-1 0,-1 0 0,-1-1 0,-2-2-1,-2-3 1,-2-3 0,-3-5-23,7 15 0,-5-5 0,-3-4 0,-2 0 0,-1 1 0,1 4 0,2 6 74,-5-14 1,2 3 0,2 4-1,1 2 1,0 2 0,1 1-1,-1 1 1,0 1 0,-2 0-1,-1-1 1,-2-1 0,-3-2 0,-2-2-1,-4-3 1,-5-2-49,-2 10 0,-5-3 1,-5-4-1,-2-1 1,-4 0-1,-2 0 0,-3 2 1,-1 4 61,2-10 1,-3 3 0,-2 0 0,-2 2 0,-2 0-1,-1 1 1,-1 0 0,-1 0 0,0 0 0,-1 0-1,1-2 1,0 0 0,2-2 62,-1 0 1,0-1 0,1-1 0,-1 0-1,0 0 1,-1-1 0,1 0 0,-1-1 0,-1 1-1,0 0 1,-1 0 0,-1 0-40,0-1 1,0 2 0,-1 1-1,-1 0 1,0 0 0,0-1 0,-1 1-1,-1-2 1,0-1 0,0-2 0,0-1-1,-1-2 1,0-3 31,-9 5 1,-2-2 0,-1-2 0,-1-2 0,0-3 0,1-1 0,1-2 0,2-1 0,3-2-5,-2 2 0,5-4 0,2-1 0,-3-2 0,-4-1 0,-9 2 188,13-8 0,-5 0 0,-5 1 0,-3 0 0,-3-1 0,-3 1 0,-1-1 0,-2 0 0,0-1 0,-1 0 0,2 0 1,0-2-1,2 0 0,3-2 0,2 0 0,5-2-247,-13 1 0,5-2 0,2-2 1,2-2-1,1 0 0,0-1 0,-3 1 1,-2 0-1,-4 1-6,11 0 1,-3 1-1,-2 1 1,-3 0-1,-1 0 1,0 0 0,-2 0-1,1 0 1,0 0-1,1-2 1,2 0 0,1-1-1,4-1 1,2-2-1,3-1-34,-15-3 0,7-1 0,3-1 0,2-3 0,-1-1 0,-4-4 0,-7-2-425,20 4 1,-4-2 0,-3-2 0,-3-2 0,-1-1-1,-2-2 1,-1 0 0,0-1 0,-1 0 0,1 0-1,0 0 1,1 0 0,2 0 0,2 2 0,3 0-1,2 2 1,4 2 401,-13-5 1,6 2-1,4 2 1,2 0 0,-1 0-1,-1-1 1,-3-2 0,-6-2 70,9 3 0,-5-3 0,-5-1 0,-3-2 0,-2-1 0,-2-1 0,0 0 0,-1-1 0,2 1 0,1 0 0,4 1 0,2 2 0,5 1 0,6 2 0,6 2 0,6 4 0,-12-9 0,13 4 0,0 0 0,-4-4 0,1 0 0,-1 0 0</inkml:trace>
  <inkml:trace contextRef="#ctx0" brushRef="#br0" timeOffset="105932">24828 6032 13501,'-44'-35'52,"-1"-1"0,1 0 0,0 0 0,1 1 0,0-1 0,2 1 0,5 0-164,3-1 0,4 1 0,1-2-22,-5-2 1,1-2-1,-2-10-373,11 11 0,-1-7 1,-1-5-1,0-3 1,0 0-1,1 0 0,1 2 1,2 6 598,-1-5 0,2 4 1,1 2-1,0-2 1,-1-5-156,1 2 0,-1-5 0,-2-3 1,1-2-1,0 0 0,2 2 0,2 4 1,4 5 90,1-11 1,5 6 0,1 1-1,1 0 7,0-3 0,0 1 0,1-2 0,3-4-35,-1 9 0,1-1 0,1-3 0,2-2 0,4-3 0,6-3-102,-1 19 0,4-3 0,2-3 1,2-2-1,3-1 0,1-1 0,1 0 1,0-1-1,0 2 0,0 0 0,-1 2 1,-1 2-1,-2 2 53,3-10 0,-2 3 0,-1 1 0,0 3 0,0-1 0,3 0 0,1-2 0,4-2-61,-4 10 1,2-2 0,1-3-1,2-1 1,1-1 0,2 1-1,-1-1 1,1 2 0,0 3-1,0 1 1,-1 5 0,0 3 0,-2 5 1,17-12 0,0 9 1,-1 5-1,0 2 1,3-1 57,-7 4 1,1 0-1,0 1 1,1 1 0,1 0-1,0 1 30,-1 0 1,-1 0-1,1 2 1,2 0-1,5 0 1,8 2 38,-16 8 1,5-1 0,4 1 0,4 1-1,3-1 1,2 1 0,1 0 0,2 1 0,0 0-1,0 0 1,0 1 0,-2 0 0,-2 1-1,-3 0 1,-2 0 0,-5 1-4,16-2 1,-5 1 0,-4 0 0,-1 2 0,-1 0 0,3 1-1,3-1 1,6 0-6,-16 2 1,4-1 0,4 0 0,2-1-1,2 1 1,1-1 0,1 1 0,1 0 0,-1 0-1,-1 1 1,-1 1 0,-3 1 0,-2 1-1,-3 1 1,-4 1 0,-4 2 0,18 4 0,-8 2 0,-4 2 0,-3 3 1,2 1-1,4 3 27,-4-3 1,2 0 0,2 1 0,0 2-1,0 3 1,-1 4 0,-2 7 0,-2 6-73,-15-4 0,-1 4 0,-1 6 1,0 3-1,0 4 0,-2 2 0,1 3 1,-2 1-1,1 1 0,-2 0 1,0-1-1,0 0 0,-1-2 0,0-2 1,-1-4-1,-1-3-20,6 6 1,0-4 0,-1-3 0,0-2 0,-2 0 0,0 0 0,-2 3 0,-1 2 0,-2 4 0,-2 5-39,-7-11 1,1 4 0,-1 3 0,-1 3 0,0 2-1,0 2 1,-1 1 0,-1 2 0,-2 0 0,0 0-1,-2 0 1,0 0 0,-3-1 0,-1-1 0,-2-2 0,-2-2-1,-1-2 1,-3-4 0,-2-2 32,-7 13 1,-4-3 0,-4-4 0,-4-2 0,-2-1 0,-2-2 0,-2 0 0,0 1 0,0 0 0,0 3 154,4-5 1,0 0 0,-1 1 0,-1 1 0,-1-1-1,0 1 1,-1 0 0,-1 0 0,0-1 0,0-1-1,-1 0 1,-1-1 0,0-1 81,-2 2 0,-2-1 0,-1 0 0,-1 0 0,0-1 0,-1-1 0,0 0 0,1-1 0,-1-1 0,0-1 0,1-2 0,1 0-46,-5 4 1,0-1 0,1-1 0,1-2 0,-1-1 0,-1-1-1,0-1 1,-2 0 0,-2-1-15,1-2 0,-3-1 1,-2 1-1,-1-2 0,0-1 1,0 0-1,1-2 0,0-1 1,3-2-1,3-2-9,-9 3 0,5-3 1,2-2-1,-1-1 1,-3-1-1,-4 2-120,7-4 0,-3 1 0,-2 0 1,-2 0-1,-1 0 0,-1 0 0,1-1 1,-1-1-1,2 0 0,1-2-59,1-1 1,0-1-1,0-2 1,1 1 0,0-2-1,0 0 1,0 0 0,-1 0-1,1 1 34,0-1 1,0 1 0,0 0 0,0-1 0,0 0 0,-1 0 0,0 0-1,-1-1 1,-1-1-149,-1 0 0,-2 0 0,-2-1 0,-1 0 1,1 0-1,-1-1 0,2-1 0,2 1 1,3-2-1,2 1-50,-7-1 0,4 0 0,3-1 0,0 0 0,0-1 0,-4 0-34,-1 0 0,-2 0 0,-2-1 1,0 0-1,2-1 0,1 0 0,5-1-116,-2-2 1,3 0 0,3-1-1,1-1 1,0 0 44,-6-1 1,1 0-1,1-2 1,0-1 337,-3-4 0,0-3 0,2 0 0,6 3 0,-3 0 0,6 1 0,-1-7 0,0 1 0</inkml:trace>
  <inkml:trace contextRef="#ctx0" brushRef="#br0" timeOffset="108812">6308 4233 8797,'10'5'1002,"-2"-1"-744,-8-4 324,35-16 181,-6 5 0,4 0-686,7-3 0,2 0-512,-1 1 0,-2 3 480,17-1 36,3 5-188,-20 6 1,2 1 37,2 3 1,0 2-764,-1 0 0,-2 2 832,-9 2 0,-1 2-231,5 3 0,0-1 115,-9-2 0,6-1 164,14 0 0,13 1 0,3-2 1,-6-1-28,-7-4 1,-4-1-1,6-1-514,-2 0 0,6 0 1,1 0-1,-1-1 1,-7-2 492,-3-2 0,-6-1 0,5-1 11,9-4 0,6-1 0,0-1 1,-8 1-308,2 1 1,-2-1 322,-7 2 0,5-2 1,-1 1-1,-7 2 32,-3 1 0,-2 1 167,12-2 1,6 5 571,2 7 0,5 5 0,-4-2-780,-4-3 0,-1 1-291,-2 4 0,3 3 0,-14 0 362,-12 0-16,-1 0 1947,1-2-1996,17-4 0,6-1-6,-7-3 0,1-1 193,-6 0 1,3-1-1,0 0-252,-2-3 0,-1-1 0,5-2-1703,12-2 0,7-2 0,1 0 0,-8 0 1224,-9 2 0,-6 1 0,6-2 492,1 0 1,8-1 0,0 0 0,-6 0 0,-13 2 0,0-2 0,9-1 0</inkml:trace>
  <inkml:trace contextRef="#ctx0" brushRef="#br0" timeOffset="110035">5990 4403 6593,'-53'-9'171,"13"1"-84,4 6 0,-2 1-1279,8-2 0,0-1 1337,-1 0 1,-6-1 114,-8-3 1,-8-3-1,-4-1 1,3 1-143,10 0 0,2 1 0,-1 0 1,-3-1-315,0 0 1,-3-1-1,-1 0 1,0 0-1,2-1 453,-7-3 0,1-1 0,2-1 0,2 0-207,7 1 0,1-1 1,2 0-1,-3-2-47,-6-4 0,-2-1 0,0-2 0,2-5 87,10 0 1,-1-3 0,3-2-1,1 0 1,3 1-28,-7-8 1,5 1 0,3-3-321,8 3 0,2-2 1,3 0-1,5 3 370,6-14 1,7 4-54,1-1 0,9-4 62,6 14 1,8-5 0,4-1 0,2 0 0,0 5-91,5 1 0,2 4 0,1 1 0,3-3-279,-8 6 1,0-3 0,2-1 0,1 0 0,2 4 0,2 3 236,8-1 0,1 4 0,4 4 0,4 2 0,8 4-9,-17 9 1,4 2-1,5 2 1,3 2-1,3 1 1,1 1 0,1 1-1,-1 0 1,-2 0-1,-2 0 1,-3 0-1,-5-2-100,7 0 1,-5-2 0,-3 1 0,-1 1 0,1 0 0,3 1 0,5 2 113,-7 0 0,5 1 1,4 0-1,3 0 0,1 1 1,0 1-1,-1 1 0,-2 0 1,-3 2-1,-5 0 0,-6 2 1,-7 2-209,21 13 1,-13 5 0,-2 1 105,1-2 1,-1 1 0,-1 9-118,-11-2 0,0 7 0,1 3 0,-2 3 0,-3-1 1,-3-3 129,-2 5 0,-4-2 0,-2 2 0,1 2 94,3 2 0,4 3 0,-2 2 0,-5-2 0,-11-3 139,-10-3 1,-6-2-1,-9-1 1,-12-2 152,-1-14 0,-11 0 0,-6-1 0,-6 0 0,-3-2 0,-1 0 0,3-1 0,3-1 0,6 0-269,-5 5 0,6-2 0,2-1 0,-3-1 0,-7 2-15,3-5 0,-6 2 0,-4 0 0,-3 1 0,0-1 1,1-1-1,2-4 0,6-2 0,6-5 37,-4-2 1,6-5-1,3-3 1,-2 1 144,-1 0 0,2 1 0,-3-2 0,-6-1-138,1-3 1,-6 0-1,-5-2 1,-1-1-1,0-1 1,2 0-1,5-1-90,-5-2 0,4-1 0,2-1 0,-2-1 0,-2 1 37,4 1 1,-3 2 0,-1 0-1,-1-1 1,1-3 0,3-2 0,4-4-7,2-3 1,0-2 0,2-3 0,4-3 0,6-5 0,8-6-119,11-6 0,8-8 0,8-5 0,3-3 1,1 1-1,-2 2 0,-4 5 81,-7 0 1,-4 3 0,0 3 0,4-2 0,8-4-5,8-1 0,6-6 0,4-3 0,5 1 0,1 3 0,3 6 0,-1 10-40,16-3 1,3 12-1,3 1 54,-1-4 0,2 2 0,10 0 125,-12 12 1,7 0 0,6-1-1,2-1 1,2 2 0,-1 0 0,-4 2-1,-5 2-61,4 0 1,-6 2 0,-1 1 0,3 0 0,4-1-20,-7 3 0,3-2 0,4-1 0,2 1 0,0-1 0,-1 2 0,-2 2 0,-3 2 0,-6 4 9,13 2 0,-5 5 1,-4 2-1,2 2-4,0-1 0,1 2 0,-1 2 1,0 1 209,-3-2 1,1 0 0,-1 6 0,0 12-298,-12 4 1,2 9 0,0 8-1,1 6 1,-1 2 0,-2 0-1,-2-1 1,-3-5 0,-4-6-301,5 8 1,-7-7 0,-2 1-1,2 9 205,-5-10 1,4 7-1,1 5 1,1 2-1,-2 1 1,-4-2-1,-4-3 1,-7-6 0,-8-8-350,-19 12 0,-14-11 0,-2 0 98,2 1 1,-2 0 0,-3 0 416,-2-4 0,-4 3 0,0-3 0,6-4 0,-3 4 0,2-3 0,4-7 0,0 0 0,-1-1 0</inkml:trace>
  <inkml:trace contextRef="#ctx0" brushRef="#br0" timeOffset="113835">5842 5292 3562,'23'8'193,"-5"-1"2231,17-10-2351,-6 0 117,14-1 1,12-4-350,-4 1 0,7-3 0,2 0 0,-5 1 203,1 1 1,-3 1 0,4-1-40,-6 0 1,5 0 0,1-1-1,-2 1 1,-6 2-146,0 1 0,-4 2 0,0 0 88,1 0 1,1 1 0,0 0-7,-1 1 1,0 0-1,0 0-324,-3 1 1,0 1-1,4 1 219,11 3 1,9 3 0,-9-2 0,-27-6-1,-27-5 1,27 8 0</inkml:trace>
  <inkml:trace contextRef="#ctx0" brushRef="#br0" timeOffset="120449">13483 6794 1132,'-42'-9'1259,"0"0"1,-25-5 1272,67 14-1387,0 0 1334,68-17-2193,-16 10-208,-4-1 0,11-2 1,1 2-118,-5 2 1,0 2 0,12-1-4,-23 1 0,6 1 0,5-1 1,3 0-1,3 0 0,1 0 1,0 0-1,0 1 0,-3-1 1,-3 1-96,5 0 1,-3 1 0,0 0 0,-1-1 0,0 1 0,1 0 0,1 0 0,3 0 124,-7-1 1,2 1-1,1-1 1,2 0-1,0 0 1,1 1 0,-1-1-1,-1 0 1,-2 1-1,-2 1 1,-3-1 5,10 1 1,-2 1 0,-2 0 0,-2 0 0,-1 1 0,-2-1 0,-1 1-33,6 0 1,-5 0-1,-1 0 1,4 1-1,9 0-6,-19 0 0,5 1 0,4 0 0,4 0 0,1 1 0,3-1 0,-1 1 0,0 0 0,-1 0 0,-3 0 0,-3-1 0,-5 0 0,-5 0 0,16 0 0,-10 0 0,-3 0 0,3 0 0,7 0 0,-1 1 0,-1 0 1,1 0-1,0-1 0,0 1 0,0 0 0,0 0 0,0-1 0,0 1 0,-1 0 0</inkml:trace>
  <inkml:trace contextRef="#ctx0" brushRef="#br0" timeOffset="121207">11218 7048 4147,'-54'-5'-178,"1"0"1,-1 0 0,1 0-1,-1 0 1,3 0 0,-1 0 0,1 0-1,2 0 1,4 0-100,-4-1 0,4 0 0,-1 0 267,-3 0 1,-2 0 0,-9-4 79,14 0 1,-7-4 0,-4-1 0,-4-2-1,1-1 1,0 1 0,5 0 0,6 2 75,-11-3 0,7 2 0,1-2 1,-7-4-141,13 5 1,-5-3 0,-5-1 0,-1-2 0,0-1 0,2 0 0,4 0 0,6 1-1,8 2 100,-7-11 1,10 0 0,1-2 41,-12-6 1,1-3 0,15-9-47,24 9 1,8-7 0,7-4-1,4 0 1,4 1 0,0 6-102,4 2 1,5 5 0,2 1-1,2 0 1,0-4 14,-3 0 1,-1-4-1,1-1 1,1-1 0,3 2-1,3 2 1,4 6 67,4 4 0,4 3 0,2 3 0,4 3 0,3 1 0,3 2 0,4 0 22,-17 7 1,4 1 0,1 1 0,3 0 0,2 1 0,1 1 0,1 0 0,1 1 0,1 0-1,0 1 1,-1 1 0,-1 0 0,0 1 0,-2 1-106,2 0 1,-1 1 0,0 1 0,0 1 0,0 1 0,-1 0 0,1 1 0,0 0 0,0 1 0,1-1 0,0 0 0,0 0 0,1-1-29,-4 0 1,1 0-1,1-1 1,1-1-1,1 0 1,-1 1-1,1-1 1,-1 1-1,0 1 1,-1 1 0,-1 0-1,-1 2 1,-2 1-1,-2 1 1,-1 3 7,12 2 1,-2 0 0,0 2 0,-3 2 0,-1 1 0,-3 4 0,-2 3 0,-3 3 0,-3 6-44,-3 4 1,-2 6 0,-3 4 0,-1 4 0,-3 1-1,-3 1 1,-3 0 0,-4-2 0,-4-3 77,-2 9 0,-8-2 0,-5 0 1,0 1-1,2 4 50,5 1 1,5 6 0,1 2 0,-1 1 0,-6-3 0,-8-5 0,-10-8 95,-14-4 1,-10-7 0,-8-4 0,-6-2 0,-6 1-39,14-11 0,-6 0 0,-5 0 0,-4 0 1,-2-1-1,-2 0 0,0-1 0,-1-1 0,2 0 1,2 0-1,4-2 0,4 0-281,-15 5 1,7-2 0,2-2-1,-1 0 1,-2 1 0,-7 2-1,12-5 0,-3 1 1,-5 2-1,-2 0 1,-1 0-1,-2 1 1,1-1-1,1-1 1,2-1-1,3-1 1,3-1-1,6-3-591,-18 3 0,7-4 1,4-1-1,2-1 1,-2 0 405,2 0 1,1 0 0,1 0 0,-1-1 0,-1 1 341,-8-1 0,-2 0 0,0 0 0,3-1 0,7-1 0,4 1 0,6-2 0,-1 1 0,-4-2 0,0 0 0,-1 1 0</inkml:trace>
  <inkml:trace contextRef="#ctx0" brushRef="#br0" timeOffset="124651">19219 6181 13039,'8'0'715,"-1"1"-475,-7-1 729,0 0-426,-23 57-196,14-11-1609,-3-7 0,1 1 1405,7 8-143,4-19-307,8 0 1,3 0-97,0-4 614,18 17-892,-1-46 320,-4-6 153,16-29 1,1-10 320,-20 20 1,-1-2-55,5-4 0,1-5 1,-4 6 460,1-15 1956,-8 27-2244,-7 19-55,-4 22-79,-3 9-65,0 6-76,0 14 0,1 4-543,0-21 1,0-1 203,0 17 0,0-4-2354,6-13-832,5-38 3831,0-10 230,4-9 263,-6-3 1870,0 2-551,8-3-2030,8 6-90,-1 4-507,9 13-3331,13 4 2788,-14 0 1095,22-4 0,-42 5 0,4-2 0</inkml:trace>
  <inkml:trace contextRef="#ctx0" brushRef="#br0" timeOffset="124886">19981 6265 2610,'11'4'3260,"-3"-2"1595,-56 28-4732,27-5-123,-6-5 0,3 2 1216,14 12-2582,35-7 820,0-14 392,15-5 1005,-13-21-851,-11-2 3957,-6-32-4209,-13 17-171,-1-17-296,-9 28-665,5 6 1384,2-12 0,3 28 0,1-6 0</inkml:trace>
  <inkml:trace contextRef="#ctx0" brushRef="#br0" timeOffset="125038">20257 6054 7705,'18'8'4858,"-3"-2"-3847,-15-6 6,-3 33-838,-5 4 1,-1 5-438,3 2 1,1 2-1036,-4 4 0,1-1 717,5-16 1,3-4-1517,-1 11 1469,1 10 0,-1-26 0,1 4 0</inkml:trace>
  <inkml:trace contextRef="#ctx0" brushRef="#br0" timeOffset="125308">19473 7070 4284,'1'9'2140,"0"-2"562,-1-7-2371,0 0 1355,-40 34-1686,22-15-577,-15 17 0,1 4-1733,11-5-720,-5 13 3003,18-28 1,6-14-1,0-2 1</inkml:trace>
  <inkml:trace contextRef="#ctx0" brushRef="#br0" timeOffset="125440">19389 7154 9330,'49'2'1969,"-9"0"-1325,-24 45-644,15-6 0,-8 13 0,4-24 0</inkml:trace>
  <inkml:trace contextRef="#ctx0" brushRef="#br0" timeOffset="125816">19600 7176 12381,'8'-4'-135,"-1"1"-388,-7 3-225,79-28 930,-54 21 186,21-7 1,-5 7 48,-34 15 43,-7 33 1,-5 9-517,-1 7-161,0-6 1,-1 0-47,0-1-835,6-16 625,6-11 375,3-6 25,5-20-19,-1-2 764,15-26 452,-15 10-706,9-13 204,-26 16-569,-14 3-504,5 4-1789,-14 1 117,18 8 2123,-6-2 0,11 3 0,-1-1 0</inkml:trace>
  <inkml:trace contextRef="#ctx0" brushRef="#br0" timeOffset="125987">19981 7049 5319,'1'6'1042,"-1"0"1394,-11 34-2436,8-16-224,-8 35-496,10-29 468,12 28 0,-8-34 0,8 16 0</inkml:trace>
  <inkml:trace contextRef="#ctx0" brushRef="#br0" timeOffset="126302">20130 7027 9216,'2'10'2122,"1"-3"-1968,10 32-123,-9-17 652,11 32-650,-18-19 1,-4-2-115,-2 1 36,0-1 0,-3-5-101,-4-13 52,-6-2-233,-11-15 695,12-6-161,-2-9 499,26-12-99,21 0 1,5-1-706,2-4-1447,2 4 0,1 5 1383,-6 12-171,1 1 205,2 4 0,-1 0 1,-6 1-1,21-2 1</inkml:trace>
  <inkml:trace contextRef="#ctx0" brushRef="#br0" timeOffset="126740">20235 7239 8480,'1'7'5030,"-1"-1"-4798,0-6-212,0 0-121,42-6 42,-8-1-111,7 2 1,2-1 169,-7 0 11,5 7 161,-36 5 63,-6 13-406,-21 16-20,7-10 56,-11 11-153,16-19 114,5-5-142,2 9 616,5-10-57,0 4 192,0 0-29,-17 29-398,3-8-13,-10 12-76,11-24 44,6-10-316,0 2 698,10-10-130,2-1 216,16-21 109,2-3 1,2-3 16,12-7-891,-1 3 1,-1 1-73,0 7-227,9-5-263,-17 10 111,8-6 1,-21 11-1,4-3 1</inkml:trace>
  <inkml:trace contextRef="#ctx0" brushRef="#br0" timeOffset="127438">23029 5927 11642,'-53'20'471,"-1"0"0,10-4 1,0 1-472,-11 5 0,0 1-2777,9-5 0,-5 1 3015,4-3 0,-8 3 0,-4 1 0,1 0 0,6-3-240,-2 1 1,6-2 0,-7 2-91,6-2 1,-8 2-1,-2 1 1,0 0 0,4-2-1,8-3-330,4 0 0,5-3 0,-1 0-19,-9 4 1,-2 1 0,0-2 440,-5-1 0,1 0 0,19-2 0,26-4 0,-13 1 0</inkml:trace>
  <inkml:trace contextRef="#ctx0" brushRef="#br0" timeOffset="127587">21548 6181 11020,'8'9'-1084,"-2"-1"155,-6-8 492,0 0-626,-45 39 0,34-30 0,-34 30 1</inkml:trace>
  <inkml:trace contextRef="#ctx0" brushRef="#br0" timeOffset="128039">21611 6244 62,'-12'-1'3396,"2"0"-1108,-29 19-1222,-1 3-1073,8 0 1,-5 3 0,4-1-11,7-4 0,2 0-34,-10 10 1,7-1 640,18-8-753,5-1 1962,1-1-2407,41 18 227,2-17-748,-9-4 0,1-2 367,22-8-2184,2-4 2946,-1-1 0,-13 0 0,-14 0 0</inkml:trace>
  <inkml:trace contextRef="#ctx0" brushRef="#br0" timeOffset="128417">22648 6604 11978,'-5'-1'1708,"0"1"-927,-50 23-376,13-7 0,-9 4 1,0-1-406,0-1 0,-1 0 0,-2 1-1090,8-3 1,-2 1-1,0 0 1,4-3 1006,3-2 0,2-1 0,2-1-32,-5 0 0,-3 1-710,-1 0 0,-8 1 0,1 0 0,6-2 235,0 0 1,1 0-940,-14 3 1,-6 1 0,16-6 1528,23-9 0,5 2 0,16-5 0</inkml:trace>
  <inkml:trace contextRef="#ctx0" brushRef="#br0" timeOffset="128651">21505 6837 0,'13'0'4839,"-2"0"-2056,-11 0-1486,0 0-619,-38 22 1184,17-8-1451,-18 17 1,1 4-356,16-2-55,0-8 1,7 0 953,24 2-1045,17-14 1,5-2-236,13 5-524,-7-9 1,8-1 0,-6-3-1197,17-4 2045,-1-1 0,-3-2 0,-21 1 0,8-2 0</inkml:trace>
  <inkml:trace contextRef="#ctx0" brushRef="#br0" timeOffset="130571">20087 8128 3541,'-53'2'95,"0"1"1,0 0 0,0-1 0,1 1 0,-1-1-1,-6 0 1,-1 1 0,2-1 0,4-1 0,6-3 82,3-2 0,6-3 0,0 0 83,-2-1 1,0-1 0,0-1 2,3 0 0,-1-1 1,-3-4-20,-4-6 1,-6-5 0,-2-4 0,2 1 0,6 2-246,-1 0 0,5 1 0,-4-5-17,5 3 1,-5-6 0,-2-2-1,1 0 1,5 1 0,7 3-31,2-2 0,8 2 1,0-2 21,-9-11 1,0-2 0,5 2-34,0-4 1,6-6-76,9 9 0,2-9 0,1-3 0,2 2 1,1 5 138,1-1 1,3 5-1,0-5-14,1 1 1,-1-7 0,2-1 0,2 4-1,4 8 11,13-11 0,6 8 22,3-1 1,4 2-53,5 2 1,3 3-31,-12 16 0,1 1 0,8 0 38,4 3 1,9 0 0,4 0 0,3 1 0,-3 1 0,-5 2-18,-1 1 1,-4 3 0,1 0 0,4 0 26,3-2 0,4-1 0,3-1 0,1 2 1,1 2-1,-2 5 24,-2 6 0,1 4 1,0 2-1,-1 2 1,-2 1-1,-2 0 167,3-1 1,-4 0 0,1 2 0,6 6-175,-11-1 0,5 2 0,3 3 0,3 1 0,0 2 0,0 1 0,-3 1 0,-4 1 0,-5 1-30,10 10 1,-8 3 0,-3 2 0,0 1 0,2 0 6,1-2 0,1 1 0,2 0 0,-3 2 0,-2 0 0,-7 1-14,-4 1 0,-4 2 1,-4 0-1,-3 0 0,-3-2-16,2 12 1,-7-2-1,-2 1 45,-2 0 0,-3 0 0,-2 0 0,-1-3 0,-1 0 0,-10 5 120,-7-10 1,-7 6 0,-5 2 0,-2 0 0,1-3 0,2-5-14,1-1 0,2-6 0,-2 0 1,-4 3-140,-2 2 0,-4 3 0,-3 2 0,0-1 0,0-5 0,1-7 171,-7-1 0,0-8 0,-3-1 61,-3 2 1,-3-1-1,-2 0 1,2-3-162,0 2 0,1-2 1,-9-1-143,15-9 0,-7 2 1,-4-1-1,-2-1 0,-2 1 1,3-2-1,3-1 1,7-1-56,-8 0 1,6-1-1,1-2 1,-5 0-5,-3 0 0,-5 1 0,-3 0 0,1-1 0,2-3 0,6-2-989,3-4 0,3-3 0,3-2 0,0-2 1198,-14-5 0,2-4 0,2 2 0,9 6 1,3 0-1,3-1 0,-2-8 0,1 1 0</inkml:trace>
  <inkml:trace contextRef="#ctx0" brushRef="#br0" timeOffset="135239">18944 6964 12742,'19'-5'1118,"-5"0"-1118,-14 5 165,57-18-328,-12 6 225,-7 3 0,12-3 0,7-1 1,0 0-1,-4 3-831,-1 0 0,-3 2 0,1 0 0,3-1 769,2-1 0,2 0 0,3-1 0,-1 1 0,0 2-99,-2 0 1,0 2-1,0 0 1,-2 1 0,-5 1-339,6-1 0,-5 1 0,7 2 437,-7 1 0,7 1 0,4 1 0,-2 0 0,-4 0 0,-10-1 0,11 1 0,-5 0 0,-6 2 0,0 0 0,0 0 0,-1 1 0</inkml:trace>
  <inkml:trace contextRef="#ctx0" brushRef="#br0" timeOffset="135489">19643 8234 15501,'3'9'61,"0"-1"-61,32-9 487,-1-4-3114,-2 2 0,9-2 2711,-2-2 0,9-3 0,5-2 0,3-1 0,-1 0 0,-5 2-508,10-1 1,-5 1 0,2-1 0,4 0 287,-12 2 1,4-2 0,2 0 0,1 0 0,-2 1-1,-2 0 1,-4 1-371,10-1 0,-3 1 0,-4 1 0,-2 0-551,0 0 0,-4 2 1,2-1 943,-2 1 0,2-1 0,0 0 1,-7 2-1,4-1 0,-3 0 1,10-1-1,0 0 0</inkml:trace>
  <inkml:trace contextRef="#ctx0" brushRef="#br0" timeOffset="136238">23495 7641 3371,'-8'-3'993,"-22"14"0,-3 7 1574,12 1-2653,-14 8 1,3 2-106,22-1 1379,2 9-2294,49 7-28,1-22 1065,-10-5 1,1-3-817,18-16-25,-17-5 107,-2-8 803,14-19 0,-26 19 0,9-11 0</inkml:trace>
  <inkml:trace contextRef="#ctx0" brushRef="#br0" timeOffset="136604">23707 7747 6739,'3'7'3729,"0"-2"-3600,-3-5-120,0 0-74,7 33-8,-3-20-533,11 13 0,2-1 388,-2-14 44,18 7 174,-23-18 109,0-2-103,-7-2 83,-2-21-80,-4 10 83,-2-14 17,-3 16 183,-1 0 55,0 3 98,-1 0 1129,-7-5-1412,9 8-162,-4-4-148,12 8-225,0 0 1,2-1-519,35-13 827,-16 10 0,35-7 164,-35 18 1,7 2 53,-11 6 104,13 29-342,-15-17 78,8 21-33,-20-27-62,-1-1-53,-1-2-120,-1-3-2243,-5 4 1814,3-9 703,-4 3 0,6-10 0,0 0 0</inkml:trace>
  <inkml:trace contextRef="#ctx0" brushRef="#br0" timeOffset="173015">24702 3641 15517,'26'-42'615,"4"23"0,5 1-382,6-8 1,7 0-965,-5 10 1,5 1 0,7 2 0,8 0 678,-21 5 1,6 1 0,3-1 0,4 1 0,2 0 0,1 0 0,1 0-1,0 1 1,-1-1 0,-1 1 0,-4 0-483,5-1 0,-2 1 0,-1 1 1,0-1-1,-1 0 0,1 1 0,1 0 1,2-1-1,1 1 306,-4 0 1,1 0 0,2 0-1,1-1 1,1 1 0,0 0 0,0 0-1,0 0 1,-2 0 0,0 1-1,-2 1 1,-3 0 176,13 1 1,-1 0 0,0 1 0,-1 1 0,-4 0 0,-3 0 0,-4 0 0,-5 0-1,14-1 1,-8 1 0,1 0 0,-3 0 0,0 0 0,0 0 0,0 0 0</inkml:trace>
  <inkml:trace contextRef="#ctx0" brushRef="#br0" timeOffset="173352">24067 6138 12586,'49'-6'188,"0"0"1,-2 1 0,1-2-638,-4-1 0,3-2 0,0 1 449,4-1 0,2 1 0,1 0 4,-7 1 1,0 1 0,4-1 0,11 0-183,-20 3 1,4 0 0,4-1 0,4 0 0,3 1 0,2-1 0,2 0 0,1 1 0,2-1 0,-1 1 0,1 0 0,-1 1 0,-1 0 177,-8 1 0,1 1 0,2-1 0,0 1 0,0 1 0,1-1 0,1 1 0,0 0 0,0 0 0,0 0 0,-1-1 0,1 1 0,-1 0 0,0-1 0,-2 1 0,0-1 0,0-1 0,3 0 0,1 0 0,-2-1 0,1 0 0,-1 0 0,-1 0 0,1 0 0,-2 0 0,1 0 0,-1 0 0,0 1 0,0 0 0,0 0 0,-1 1 0,4 2 0,0 0 0,-1 0 0,1 0 0,-1 0 0,1 0 0,0 0 0,-1-1 0,1 1 0,0 0 0,-1 0 0,1 0 0</inkml:trace>
  <inkml:trace contextRef="#ctx0" brushRef="#br0" timeOffset="174699">29253 3747 10992,'45'1'35,"1"1"1,0-1 0,-1 1 0,3-1-1,1 0 1,3 0 0,2 1 0,4 0-251,-9 1 0,4 0 1,3 1-1,2 0 0,1 1 1,-1-1-1,0 0 0,-2 1 1,-3-2-736,8 1 1,-3 0 0,-2-1 0,1 0 0,3 1 0,4 1 949,-11 0 0,5 0 0,4 1 0,3 0 0,0 0 0,0 1 0,-1-1 0,-4 0 0,-4 0 0,-5-1 0,-8 0 0,17 1 0,-11 0 0,2 0 0,-2 0 0,1 0 0,-1 0 0,0 0 0</inkml:trace>
  <inkml:trace contextRef="#ctx0" brushRef="#br0" timeOffset="175384">29062 7260 11860,'42'10'118,"0"0"1,1 0 0,11 2 0,5 2 0,3 1 0,-2-1 0,-4-1-1271,-3-2 0,-3 0 1,0-1-1,1 0 0,4 2 1142,-1 0 1,4 1 0,2 0 0,2 1 0,-1-1 0,-3 0 0,-3-2-82,2 0 0,-3-1 1,-1 0-1,-1-1 0,1 0-305,3 0 0,1 0 0,-1 0 0,1-1 1,-1 1 312,0-2 0,0 1 0,0-1 0,-1 1 0,-2-1 0,2 0 0,-1 1 1,-3-1-1,-2-1 0,-1 0 0,0-1 0,0 1 0</inkml:trace>
  <inkml:trace contextRef="#ctx0" brushRef="#br0" timeOffset="216893">6265 9144 14042,'10'-5'565,"-2"0"1160,25-32-2078,-13 26 353,21-27 213,-12 46-118,-10 1-3473,28 23 3367,-21-14 6,21 13 16,-23-18-39,-1-3 311,10-10-239,-16-7 26,28-17-8,-3-8 16,3-3 103,-4 7 0,-1 2-83,2 0-93,-4 6 1,-1 3-303,-6 9 330,4 2 46,-13 9 44,-1 2 46,6 7 0,3 1 22,19 6-504,-15-5 0,-1-2 425,14-1-42,-14-6 1074,7-7 1,3-2-1260,13-10 98,-14 6 0,1-3-35,-13-4 1,0-4 13,8-1 1,4-2 0,-1 2 41,4-1 0,1 1-370,-4 1 1,1 0-1,-4 5 453,14 6 59,-21 13-183,7 14 0,3 6 42,-13-10 1,0 2-2,14 10 0,1-1-416,6-2 412,-11-12 444,1-3-743,11-5 1,4-3 12,-14-2 1,-1-1-81,18 1 1,-3-2 211,-20-2 0,-4-1-182,12-4 421,1 0-511,6-5 1,4-1 394,-14 5 0,0 0 208,15-4 0,-1 1-93,-21 7 0,-3 4 202,9 0 52,1 17 1,2 4-249,7 5-73,-11-3 0,-2 1 2017,-6 1-2032,-10-9 74,14-1-15,-5-8 1,3-2-57,4-1 1,1-2-259,1 0 0,0-3 253,-5-1 0,0-1-5,2-2 1,4-1-22,3 0 0,4-2 0,-1 2-44,13-5 0,0 1 4,-14 3 1,1 0 0,-5 2-54,-5 0 0,-6 1 308,7-1-584,-8 2-8364,-3-2 8759,-16 2 0,0 0 0,-12 3 0</inkml:trace>
  <inkml:trace contextRef="#ctx0" brushRef="#br0" timeOffset="219289">7346 5398 1784,'58'-3'-59,"0"0"0,0 1 1,0-1-1,0 0 1,0 1-1,1-1 0,-1 0 1,0 1-1,0-1 1,0 0-1,0 1 0,0-1 1,0 0-1,0 1 1,4-1-1,2 0 1,1 0-1,2 0 0,-1-1 1,-2 1-1,-3 1 1,-4-1-1,-6 0 0,-5 1 1,-9 1-1,-8 0 1,23 0-1</inkml:trace>
  <inkml:trace contextRef="#ctx0" brushRef="#br0" timeOffset="221911">6350 9080 6154,'-6'-2'1268,"2"0"-114,4 2-1020,-7 0 336,1-2-332,-6 0-94,5-2-44,1 0-89,0 0-933,-17-15 966,8 5 56,-10-8 0,14 9 120,5 4 208,-13-22-247,5 7-81,-7-11 0,10 12-73,2 5 14,-2-8 1,-1-3 94,1-1 0,-1 0 1,2 1 100,4 6 109,0 1-19,-2-9 529,-3-14-392,0 4-227,0-2 37,6 20-107,3 0-210,4-17 334,8-6-183,-1 2-89,13 2 143,16 0-89,-15 22 0,1-1 26,-1 1 0,1 1-5,14-4-67,-16 13 38,7 2 0,3 0 30,6-1-144,-3 3 0,1 0 203,-5 2 1,1 1 27,5 0 1,6-1 202,0 0 1,6 0 0,1-1 0,-4 2-878,-4-1 1,-3 1 0,4 0 620,10-1 1,7 0-1,0 0 1,-9 1-1333,2 1 1,-4 0 1307,-3 0 1,1 0 0,-1 0 12,2 1 0,5-1-373,-8 0 0,7-1 0,4 0 1,-1 0-1,-7 1 340,3-1 0,-5 1 0,5-1-132,-2 1 1,5-1 0,2 0 0,-2-1-1,-4 2 117,8-2 0,-5 1 1,0 0 131,2 0 0,1 0 0,5-1-114,-14 1 0,4-1 1,3 0-1,0 0 0,-2 0 1,-5 1 155,2-1 1,-5 1 0,0-1 0,3 0-123,7 0 1,5-1 0,0-1 0,-4 1 0,-7 0 22,5 0 0,-3-1-6,2 0 0,4 0 1,3 0 190,-11 1 0,2 1 0,0 0 0,1 0-230,1 0 0,0 0 0,1 0 0,0 0-2,4 0 1,3 0 0,-3 0-1,-3 0 2,-4 1 0,-3 1 0,1-1-44,1 1 1,3 0 0,0 0 0,-7 0-26,7 1 0,-1 0 36,1 0 1,3 1-1,-5 0 596,-10 2 0,-3 3-652,1 5 1,-2 1 88,17 5 7,-17 0 0,-4 2-37,-10 0 159,6 8 1686,-10-4-1439,7 16 1,0 6-233,-10-14 0,0 0 182,10 18 1,-3-2-246,-6 5-28,-8-17-53,-7 6 0,-2 2 414,-5 9-284,3-12 1,-4-1 263,-15 3-260,-9-7 1,-4 1-135,5-6 0,0 1-502,-12 8 0,1-3 475,14-13 1,1-2 1,1-1 0,0 1-29,-6 3 0,-1 0 80,3-3 1,2-2-15,-1 0 1,2-2 831,-16 0-1001,-7-4 1,-6 1 157,10-3 0,0-1-728,4 0 0,-2 0 1,3-1 783,1-1 1,4-2-5,-16 3 172,5-3 1,-8-1 0,2 0-155,-2-1 0,-2 0-68,1 1 0,-4-1 0,4 0-3,5-2 0,2-1-2,-7 0 1,-6 0 6,7 0 0,-6 0 0,-3-1 0,2 1-17,5 0 0,0 0 0,0 0 0,-1 0-319,5-1 0,-2 1 0,-1 0 0,2 0 0,4-1 321,-10 1 1,3 0 0,4 0 9,-4-1 0,-5 1-100,15-1 1,-8 1-1,-4-1 1,-2 0 0,2 0-1,6 0 49,-4 0 0,4 0 0,0 0 0,-5 1-187,5-1 1,-6 0 0,-2 0 0,1 0 0,4 0 0,6 0 222,-7 0 0,7 0 0,1 1 276,3-1 0,0 1 1,-2 0-562,1 0 0,-4-1 0,1 0 1,1 1-306,-7-1 0,2 1 0,0-1-134,-3 0 0,1 0 0,5 0 739,4-2 0,9 0 0,9 1 0,-3-1 0</inkml:trace>
  <inkml:trace contextRef="#ctx0" brushRef="#br0" timeOffset="230298">15473 10181 12692,'-13'-10'742,"3"2"-319,10 8 638,0 0-1008,-22-1 401,16-1 380,-16 1 74,30-5-838,-1 2-65,16-6-10,-5 4 5,24-4-1703,1 9 0,3 1 1677,-15 0 1,2 0 7,7 3 1,3 0-1,-5 0-1408,14 4 1364,-18-2 0,0-1-52,11 1 88,10 0 1,2-1 31,1-1-205,-17-1 0,4-1 0,-4-2 194,-9-3 1,1-2-72,8-6 1,4-3-1,-2 0 76,-3 1 0,1-1 2,4-3 0,3-3 0,-6 2-408,-13 7 0,-3 1 406,10-4 0,0 2 42,12-2 101,-9 12 1,8 2 0,-3 2-108,2 3 1,1 2-266,-1-2 0,3 1 1,-5 2 232,-4 4 0,-4 1 7,19 5 340,-4-4 1,9 0 0,-2-2-264,-18-3 0,-1-2 0,3 0-34,2 2 1,3 1-1,1-1 1,-3-1 164,1-3 1,-2-1-1,3 1-162,-2 0 1,2 0-1,1 0 1,-3 0-60,0 0 0,-2-1 0,3 1-12,4 1 1,6 0 0,-1 0 0,-9-1-634,-6 0 1,-2-1 632,11 1 0,1 0 523,-5-1 0,3 0-414,1-1 0,3 0 0,0 0 91,-5 0 0,0 0 0,-1-1-315,6 1 1,1 0-1,-5-1 156,1 1 0,-6 0-27,-13-1 0,2 2 253,13 2 1,7 3 0,-4-1-275,-1 0 0,1 0 21,-1 1 0,3 0 0,-5-1 21,-10-1 0,-4-1-15,16 2 233,-3-3 1,9 0 0,-3 0-219,0-1 0,0 0-35,1 0 0,3 0 0,-5 0-59,-11-2 1,-4 0-922,19-6 994,-28-14 0,-2-3 0,10 8 0,-11-26 0</inkml:trace>
  <inkml:trace contextRef="#ctx0" brushRef="#br0" timeOffset="236316">26352 7874 5399,'-24'-18'811,"0"-3"0,2-2 2227,7 4-2235,-7-8 1,-1-5-313,4 1 1,2 0-415,1 4 0,1 0 513,-4-6 1,0-2-591,-1 3 0,0-2-113,-4-5 0,1-2-17,-1 1 0,0-4-256,4-9 1,0-8 0,4 8 275,6 13 1,2 1-12,1-12 1,1-5 0,6 9 2278,9 2-2298,11-5 34,-5 27 366,8-4 59,-13 15 269,5-3-543,-16 17 1412,-1 2-1199,-18 32-102,2-6-108,3-2 0,-3 2 44,-2 2 0,0-1 327,-12 16-436,7-10 0,-3 0-455,4-8 0,1-2-298,-10 13-554,2-7-623,26-30-1659,3-6 3606,2-15 0,0 10 0,1-9 0</inkml:trace>
  <inkml:trace contextRef="#ctx0" brushRef="#br0" timeOffset="236482">25781 6837 17365,'53'8'222,"-1"0"1,4-1 0,4 1 0,-5-1-418,-4 2 1,-1-1-653,-2-2 0,3 1 1,-7-2-106,9 0-675,-5 0-1344,-9 0 2971,-1 3 0,-20-5 0,-1 3 0</inkml:trace>
  <inkml:trace contextRef="#ctx0" brushRef="#br0" timeOffset="238484">25548 7853 9906,'4'13'6026,"-1"-2"-5416,-3-11-27,0 0-365,-4-29 157,1 14 303,-17-39-678,8 38-191,-12-10 7,8 21-214,-15 2 300,4 4 109,-12 19 0,0 7-8,1 8-321,3-1 0,3 5 260,17-4 1,4 1-2320,-5 22 2307,8-21 0,3 4-428,6 0 1,3 3-1,0-4 138,-1-6 1,1 0-22,4 26 0,1-4-636,0-17-1890,-2 4 1048,-3-15 1268,-5 6 1,0-24 0,-2-1 0</inkml:trace>
  <inkml:trace contextRef="#ctx0" brushRef="#br0" timeOffset="238634">25061 8340 13720,'-12'-13'2100,"2"3"-1507,10 10-635,0 0-585,57 13 56,-27-9-688,15 4 0,4-1 1259,-10-6 0,-3 0 0,10 0 0,4-1 0</inkml:trace>
  <inkml:trace contextRef="#ctx0" brushRef="#br0" timeOffset="238784">25569 8340 12364,'-5'32'731,"0"-1"0,4 6-1245,-8-2 0,-1-1-1074,8-11 1588,4 7 0,-1-21 0,3 0 0</inkml:trace>
  <inkml:trace contextRef="#ctx0" brushRef="#br0" timeOffset="238933">25485 8128 14535,'6'0'302,"0"0"-966,-6 0-2702,0 0 440,37 7 2926,-8 9 0,14-5 0,-24 3 0</inkml:trace>
  <inkml:trace contextRef="#ctx0" brushRef="#br0" timeOffset="239152">25760 8446 0,'5'15'3867,"0"-2"-655,-5-13-2021,0 0 1130,-1 20-2024,5-21 730,3 11-973,6-29-46,2-4-8,4-5-45,1-1-371,8-3 0,1 0 408,3 1-64,-1 2 1,0 6 26,-13 16 45,2 8 62,-11 6-787,0 45-40,-5-21 1723,-1 0 1,-2-1-5294,-1 4 4335,1-11 0,-1-4 0,0-11 0</inkml:trace>
  <inkml:trace contextRef="#ctx0" brushRef="#br0" timeOffset="240085">26395 8382 9735,'15'-1'4710,"-4"-1"-3604,-11 2 95,0 0 961,-49-19-1983,24 17-88,-6-7 0,-1 4 192,-2 23-283,12-2-87,-2 7-1075,20 16 762,8-18-62,8 14-31,5-25-512,13-5 579,-6-5-306,11-20 0,0-6 435,-7-2-724,1-3 1,-4 0 885,-13 2 135,-1 0 155,2-8 492,-3 2-541,-1 8-70,-4 9-36,-4 15-81,-1 1 1475,0 1-1385,2-1 1780,-1-1-1409,6-18-380,-4 7-232,3-21 224,-4 16-144,0-7-7,-2 8 318,-1-18-77,0 17 69,-2-10-64,0 22 11,1 3-45,0 0-11,0 1-219,1 0 116,1 2 400,-1-1-135,-3 18-98,1-3-61,-4 16-36,2-4-4,-1 4-5,1 4-39,0 4-301,2 15 0,1 3 48,0-2-625,1 5 0,0-4 404,1-26-206,0 5-43,1-11 0,-1-12 1,0 2-1</inkml:trace>
  <inkml:trace contextRef="#ctx0" brushRef="#br0" timeOffset="240286">26607 8340 13291,'5'5'1350,"0"-1"-958,-5-4-87,-3 34-1324,2 3 498,-1 9-76,3-12-2533,1-28 1243,0-2 1887,-1-9 0,0 3 0,0-4 0</inkml:trace>
  <inkml:trace contextRef="#ctx0" brushRef="#br0" timeOffset="240401">26691 8234 7789,'8'5'3861,"-2"-1"-6647,-6-4 2786,0 0 0,0 0 0</inkml:trace>
  <inkml:trace contextRef="#ctx0" brushRef="#br0" timeOffset="241235">26628 8107 11180,'13'0'1588,"-2"1"594,-11-1-2252,0 0-1094,50 60 590,-32-32 558,11 10 1,-2 1-699,-18-11 257,-4 0 315,-1-2 564,-3-3-520,-4 14 1723,1-19-1524,-3 11 6,3-24 83,0-1 1432,1-3-1463,3-9-159,0 1 0,1-9 104,2 2 2,0-1 236,16-19-281,-8 15 63,16-14-119,-16 24-5,2 0 0,-5 6-131,11 4 119,-9 3-21,10 5 33,-12 2-37,0 3 4,0 3-118,1 1-611,10 20 700,-8-19-19,8 11-8,-11-26 89,0-2 98,1-1 28,3-4-202,28-27-137,-18 8-629,-1 1 0,-2-1 626,-5-4 57,1-11 257,-7 10 1915,-6-11-1873,-6 26-34,-12 4-64,4 16 1391,-6 7-1450,-4 30-53,11-19-185,1 32 185,15-35 17,5 7 53,1-9-105,5 6 0,1 1 60,1 3-263,-1-1 0,-2-2 194,-5-1-400,-2 11 506,-5-10 495,-23 22-392,1-32-92,-32 8 31,21-25 72,-10-2 538,-4-9-470,22-2 373,-7-4-844,32-7 576,4 7-223,21-9 0,6 1-358,-1 4-654,2-1 0,-1 3 427,-7 10-457,-2 2-691,-4 1-2129,-5 3 3090,-11 3 0,-3-1 0,-5 1 1</inkml:trace>
  <inkml:trace contextRef="#ctx0" brushRef="#br0" timeOffset="241485">25146 8826 15685,'-20'-1'894,"44"0"1,19 1-646,10 0 1,6 1-1637,-7-1 0,4 0 1,0 1 1602,-1-1 1,0 0-1,9 1-193,-19-1 1,7 1 0,4 0-1,3 0 1,2 0 0,-1 0 0,-2 0-1,-3 0 1,-6 0-319,6 0 1,-6 0-1,-2 0 1,2 0-1,7 0 212,-5 0 0,6 0 0,4 0 1,2 0-1,1 0 0,-2 1 1,-4-1-1,-4 0 0,-9 0-268,18 0 0,-11 0 0,1 0-615,-7-1 0,2 1 0,-1 0 0,-3 0-82,16 0 1,-2 0 858,-7 0 0,1 0 0,-11-1 1,-9 1-1,0-1 0</inkml:trace>
  <inkml:trace contextRef="#ctx0" brushRef="#br0" timeOffset="242639">25739 9207 11314,'-9'0'1876,"3"-1"-806,-13 34-826,11 0-171,-12 20-5582,16-12 5741,4-10 1454,2 0-1242,5 2 0,1 1-304,2 3 386,4 0 0,1-2-489,2-10-783,8 5 746,-1-11 1067,19-3 0,4-3-1215,10 1-383,-4-3 1,1-3 309,1-7-55,-17-2 0,-1 0-412,16-3-2505,-8-2 1,-3-4 3192,-12-6 0,9 1 0,-36 5 0</inkml:trace>
  <inkml:trace contextRef="#ctx0" brushRef="#br0" timeOffset="242817">26331 9631 2566,'-8'-6'4488,"1"1"-1949,7 5-2155,0 0 571,38 38-846,-26-20-34,10 5 1,-4 4 1131,-28 23-1207,-1-22-267,-3 1 0,-3-2-1134,-1-10-2314,-2 2 3715,11-12 0,4-4 0,3-2 0</inkml:trace>
  <inkml:trace contextRef="#ctx0" brushRef="#br0" timeOffset="243486">26987 9610 7088,'-1'-12'834,"0"3"1667,1 9-1840,-37-7-1050,-7 33 327,-6-18 17,11 31 1411,32-19-1579,4-2 889,1 0-2322,29 10 4632,-11-16-3462,35 5 294,-24-22-34,10-4-462,-5-12 0,-3-3 536,0 1-182,0-1 0,-4 2 326,-14 10 82,-1 5-84,-2 3-72,-1 3-105,7 29-13,-8-8 99,0 9 0,-1 2 91,-8 4 1434,-3 11-538,-15-11 1,-4-1-836,0 0-92,-5 0 1,-1-4-251,9-16-145,-4 2 544,-2-7 109,16-8 107,-6-3-208,19-8 73,9-12-73,2 3 366,21-11 1,6 0-599,6-1-369,-3 3 0,3 1 623,-7 10 1,-3 3-91,-7 3 1,1 0-6,8-4 0,6 0 1,-7 1-54,5-3 110,-4 0 1,-9-1-30,-26 6 432,-12-10 509,-17 2-952,1 6-266,-8 9 1014,18 12-933,5 7-316,7 18 308,7-14-26,7 14-428,16-17 6,-2-6-442,12 0 334,-3-12 1,-1-2-1,-7 4 1,24-9 0</inkml:trace>
  <inkml:trace contextRef="#ctx0" brushRef="#br0" timeOffset="244036">27750 9567 10877,'1'4'2863,"0"0"-2607,-9 24 0,-2 8-668,4 1 371,-3 7 1,0-2 4,8-11 30,1-9-468,5-18 194,1-6-243,15-18 114,-4 0 28,9-10 776,-2 0 0,0 0 209,2-2-112,-2 2 0,-1 2-69,-12 17-31,-2 1-124,-7 9 239,-2 17-372,0-4-82,0 14-42,0 0-11,0-7-45,9 21 45,-1-26 62,10 8-62,0-20-241,5-2-89,6-2-58,18-10 0,3-4 153,-4-2 127,7-5 0,-7-3-1183,-27 3 1406,0-8 1119,-24-4-1091,1 20-134,-12-7 24,4 21 12,-2 3 123,-1 3 6,-19 34-264,20-18 1216,-10 33-1305,30-35 11,4 5-598,17-11 1,4-3 142,2 0-240,2-4 1,-1-2 294,-4-10-1436,-1-4-964,-3-3 969,-4-1 1999,-3-2 0,-10 8 0,-1-1 0</inkml:trace>
  <inkml:trace contextRef="#ctx0" brushRef="#br0" timeOffset="244335">28511 9546 6756,'-1'-7'5280,"-1"1"-3742,2 6-1493,3 38-42,0-18 0,1 10 0,1 1-3,2-7 1103,9 16-426,-10-27-100,4 6 358,-9-18-918,-1-2-17,0-4-1459,4-29 1372,1 12 87,4-21 359,7 13-85,-3 7-53,6-5-159,6-2-3745,-10 15 3184,10-7-1677,-9 16-8,-1 2 2184,11 1 0,-16 2 0,3 1 0</inkml:trace>
  <inkml:trace contextRef="#ctx0" brushRef="#br0" timeOffset="244686">29062 9546 10869,'10'4'6541,"-2"0"-6124,-43-20-128,9 12-135,-23-7 89,21 18-133,-14 32-267,19-10-196,-10 19 188,25-27-54,7-8-1567,30-11 1086,-11-5-616,37-12 1215,-28-1 101,8-4 1417,-6 4-655,-16 9-505,3 2-2,-16 10 11,-1 8-1070,1 17-890,3-6-1697,5 2 541,2-19 2850,10-16 0,-13 7 0,4-8 0</inkml:trace>
  <inkml:trace contextRef="#ctx0" brushRef="#br0" timeOffset="244837">29316 9271 9110,'10'5'5814,"-2"-1"-4406,-13 27 1,-6 8-1521,4-7-550,-3 18 0,1 1-175,6-16-1856,1 8-122,3-18 2168,7 1 0,-5-13 0,4 0 0</inkml:trace>
  <inkml:trace contextRef="#ctx0" brushRef="#br0" timeOffset="244987">29549 9546 9990,'0'16'2997,"-8"13"1,-3 3-3233,0-2-516,0 3 1,0 1-313,1-3 0,7-15 0,0-7 1</inkml:trace>
  <inkml:trace contextRef="#ctx0" brushRef="#br0" timeOffset="245129">29485 9377 5265,'5'6'3595,"-1"-1"-896,-4-5-4297,0 0 1766,40-4-168,16 7 0,-5-6 0,-4 6 0</inkml:trace>
  <inkml:trace contextRef="#ctx0" brushRef="#br0" timeOffset="245636">29739 9525 13630,'-7'-3'3257,"2"1"-4005,5 2-86,0 0 190,42 32 546,-23-17 214,6 4 0,-3 1 198,-12-8 24,-6 0 371,-33 25-701,12-14-7,-2 0 1,-2 0 1,-7 7 50,9-10-59,-1 2-313,14-10 445,15-7 87,5-2-90,14-5-123,2-3-36,6-1-147,3-1 0,9-3 0,-6 0 86,-9 3 1,-1-2-228,16-3 0,5-3 1,-10 1 289,-3-6 34,4-8 602,-16-12-423,-17 21-179,-3-11 370,-17 26-157,-3 2 33,-9 1 440,-19 25 204,11-2-532,-5 21-229,29-16-73,10-2-56,8-7-178,22-1 1,7-3-33,10 3-473,-2-4 0,2-1 456,6-8-47,-1-1-228,-3-1 502,-21-5 0,-1 1 0,-2 1 0,4-4 0</inkml:trace>
  <inkml:trace contextRef="#ctx0" brushRef="#br0" timeOffset="245940">26987 10075 15977,'-4'-7'53,"1"1"686,43 3 0,22 3-2429,-26-3 0,4 0 2043,13 0 1,8 0 0,2-1-394,-8 0 0,2 0 1,1 0-1,-2 0 158,-9 1 1,-2 0-1,2 0 1,10 1-69,-13 1 1,6 0 0,5 0 0,4 0 0,2 1 0,2 0 0,0-1 0,-2 1 0,-2 0 0,-4 0 0,-5 0-173,7 1 0,-4-1 0,-4 1 0,0 0 0,3 0 0,5 0 111,-6 0 1,4 0 0,4 0 0,1 0 0,2 0 0,-1 1 0,0-1 0,-2 1 0,-4 0 0,-3 0-317,8 0 1,-3 1-1,-2 1 1,-2-1 0,-2 0-1,-2 1 208,10-1 0,-4 0 0,0 1 0,1-1 202,-5 0 1,2 1 0,0-1-1,-1 0 1,-5 1-3361,10 0 0,-4 0 0,-13-2 3001,-12-4 0,29 4 0,-99-9 0</inkml:trace>
  <inkml:trace contextRef="#ctx0" brushRef="#br0" timeOffset="246187">27686 10266 14680,'-18'0'975,"3"1"-975,15-1 938,41 14-260,-2-10 0,12-2 0,9-2 0,1 1 0,-3 0-1248,-3 1 1,-1 1-1,1-1 1,2 1-1,2-1 618,-5-1 1,2 0-1,3-1 1,0 1-1,0-1 1,-2 0-1,-3 0-156,8 0 1,-4-1 0,-1 0 0,1 0-1,6 1-17,-9 0 0,4 0 0,3 1 0,1 0 0,0 0 0,-3 0 0,-2 0 0,-6-1-315,2 1 1,-6 0-1,-2-1 1,2 1-1,4 0 361,3 0 1,7 0 0,3 0-1,-1 0 1,-2 0 0,-6 1 0,-9-1-656,1 0 0,-8 1 1,-4-1-425,0 0 0,-2 0-1662,25 1 2820,-63-5 0,5 2 0,-18-2 0</inkml:trace>
  <inkml:trace contextRef="#ctx0" brushRef="#br0" timeOffset="248789">30480 8784 2113,'-4'-2'-64,"0"1"1,4 1-1,0 0 1</inkml:trace>
  <inkml:trace contextRef="#ctx0" brushRef="#br0" timeOffset="250137">30459 8763 4614,'5'1'3579,"0"1"406,-5-2-2826,49 6-1159,-25-2-39,14 2 0,0 1-43,-10 0-32,8 4-91,-4 23-35,-18-14 52,4 19 535,-23-22-615,-5-1-110,-5-1-1593,-13-2 1,-4-1 1223,-1 0 747,-6-2 0,1-1 481,10-7 2097,-7 0 819,-2 0-2994,21-1-204,-9 1-168,25-1 2,6-1 343,48 4-427,-20-2 12,2 0 0,0 0-42,-3-1-805,1 0 805,-3 1-468,12 9 549,-25-5 521,-1 12-378,-27-8-62,-11 5-132,-5 1 1,-1 1-67,3-2 851,-22 14-950,42-22 146,1-2 333,23 8-299,-6-7 0,18 6-90,-10-7-90,12 5 20,-9 0 123,11 25 387,-26-17 64,-4 15-129,-16-19-193,-7-2-56,-1-2 0,-27-1 0,28-4 0,-16-2 0</inkml:trace>
  <inkml:trace contextRef="#ctx0" brushRef="#br0" timeOffset="250329">31052 8996 15083,'-19'28'-39,"0"-1"0,3 13-724,-3-10 0,2-1-1374,12 1 2137,8-8 0,-2-11 0,3-1 0</inkml:trace>
  <inkml:trace contextRef="#ctx0" brushRef="#br0" timeOffset="250855">31030 9038 9589,'10'1'5240,"-3"-1"-5688,-7 0 17,0 0 159,66 18 272,-48-9 109,19 3 0,-7 2 90,-30-4-48,-6 4-31,-19 2 1,-4 0-194,3 0-8,-6 3 0,3-2 19,16-9 17,2 2 530,23-1-561,0-5-246,17 2-226,-5-7-58,5-3-209,3-3-557,18-4 0,1-1 1187,-3 1 185,1 0 0,-5 3 420,-26 5 219,-7 2 69,-5 0 1431,-17 8-2102,1 1-34,-14 7-3,7-1 0,-2 3-3,0 1-412,-19 26 522,17-19 38,-11 15 18,25-27-45,3-7 394,5 5-422,3-6-54,4 3 74,6-6-57,3-1-53,4-1-587,20-4 0,4-2-900,-1-2-2017,1 2 1,-3-3 3503,-14-3 0,-15 7 0,-2-1 0</inkml:trace>
  <inkml:trace contextRef="#ctx0" brushRef="#br0" timeOffset="262592">14796 10414 11308,'8'-4'2264,"-1"0"-1464,-7 4-327,-15-31-33,14 8-247,-8-21 458,30 10 0,7 3-679,-5 6 5,5-3 1,-1 4-28,-11 18 42,2 2 2,-1 3 12,39 17-4,-9 5 1,-15-7 0,0 2 47,10 14 57,-16-7-324,4 14 0,0 1 24,-2-4-85,0 4 0,-2-5 91,-11-18 64,7-3 540,35-25-330,-20 4-61,-7-4 1,-1-5 51,0-12-117,-7 7 9,4-1 1,2 0 80,-3 7 72,3 1 0,-1 5-36,-4 9 151,13 15 0,2 3-233,-5 0-659,1 3 0,-2 1 654,-10-3 3,9 4 2,-8-8 124,15-5 0,2-3-121,-2-7 13,-1-1 0,1-3-9,10-20-12,-11 5-73,-5 2 0,6-3 0,-4 2 31,12-6 499,-1 1 1,-2 2-469,-12 12-3154,0 2 3201,-1 4-92,5 8 0,1 4 117,0 0-32,-2 2 1,-1 1-93,1 8 68,-7-5 24,19-1 1,5-4-37,-19-6 0,1-3-59,24 1 1,0-3 213,-27-3 1,-1-2-527,25-15 0,-1-2 255,-6 2 1472,-3 1 1,-1-1-1502,7 1 152,-12 8 351,17 8 1,1 5-296,-7 4-331,0 2 0,-4 3 320,-14 4-39,-1 2 114,1 0-59,4 0 1,4 0-19,-9-6 1,0-1-173,12 5 1,0-2 153,-3-7 0,-3-2-19,12-4 0,2-4 1,11-3-1,-8 0-9,-15 3 1,0 0-513,11-4 0,5-1 0,-8 3 507,6-1-28,-3 1 1103,-2 1-884,7 6 0,3 1-92,-21 3 0,1 1-294,4-1 1,5 1 0,-6 1 314,19 6 95,-20-5 0,5 0 0,-3-1-108,1-1 1,0 0-96,16 1 1,1 0-5,-14-2 0,-5 0-34,5 1 0,9 2 23,-17 0 0,0-1-246,20 0 37,-11 0 0,-1-1-155,5-5 375,-16-11 0,-3-2 0,-10 6 0,11-18 0</inkml:trace>
  <inkml:trace contextRef="#ctx0" brushRef="#br0" timeOffset="263891">15113 10308 4032,'-49'-27'-100,"1"0"1,0-1-1,-1 1 1,4 1-1,-1 0 1,2 1-1,6 2 762,-2-5 0,4 1-472,-3-2 1,2-2 31,2 0 1,1-2-2,2 3 0,6-9 209,15-7 0,7-14 0,3-5 0,3 0 0,0 10-418,0 5 0,2 6 1,2-6 62,1 3 1,-1-7 0,3-3 0,1 0 0,4 4-1,3 7-75,10 0 1,6 6 0,2 3 0,-1 2 19,2-6 1,-1 3 0,9-2 59,-10 10 0,6-2 0,4-2 0,1 1 0,2 0 0,-1 2 0,-3 4-62,7-1 1,-2 4-1,1 1 1,1 1-1,1-1-18,-3 0 0,2-2 0,1 0 0,0 2 0,1 1 0,0 4-105,0 4 1,2 2 0,1 2 0,-2 2 0,-1 2 0,-4 1 104,0 0 0,-4 1 0,0 4 0,8 7-49,-10 4 0,6 5 0,4 4 0,4 3 0,1 3 0,1 2 1,0 0-1,-2 0 0,-4-1 0,-4-1 0,-5-4 18,7 6 1,-7-2 0,-3 0 0,1 2 0,6 4-48,-6-4 0,4 3 0,4 3 0,2 2 0,1 1 0,-2 0 1,-2 0-1,-5-2 0,-5-1 0,-8-3 10,6 18 0,-12-2 0,-2 3 180,0-1 1,0 2 0,-3 3 0,-5 5-171,-8-11 0,-3 4 1,-2 2-1,-2 2 1,-2 0-1,1-2 1,-1-2 169,-1 6 0,0-1 0,-1-2 1,-3 1-1,-4 2-2,0-6 1,-3 4 0,-3 1 0,-1 0 0,-1-3 0,-2-5 0,0-7 15,-4 0 1,-1-8 0,-5-4-1,-7 1 58,-2-4 0,-8 0 0,-6-1 0,-3 1 1,-2-2-1,2-2 0,3-1 0,7-3-184,-8 2 0,7-3 0,0-2 0,-10 1-21,11-3 1,-7 1 0,-4 2 0,-3-1 0,-2 0 0,1-1 0,2-1-1,3-3 1,4-3 173,-8-1 0,5-3 0,2-3 1,-2-3-1,-8-5-181,16-1 1,-5-4-1,-3-2 1,-3-2-1,-1-2 1,-1-1-1,0-1 1,2 1 0,3 0-1,3 1 1,4 3-179,-10-3 0,5 2 0,4 1 0,0-2 0,-1-2 0,-3-6 173,6 0 1,-3-3-1,-4-3 1,-1-3-1,0-1 1,2-1 0,4 1-1,4-1 1,7 3-1,8 2 72,-10-19 0,16 3 1,6-13-181,11 18 1,3-7 0,1-5 0,3-5-1,1-2 1,1-1 0,2 1 0,0 3-1,1 5 1,1 5-147,1-8 1,2 7 0,2 3 0,2-2 0,1-6 93,-1 4 0,1-6 0,1-3 0,2-3 0,0 1 0,2 1 0,1 4 1,0 5-1,2 7-497,11-7 1,3 10 0,2 3-1,4-1 690,-2 3 0,5-1 0,2 0 0,1 2 0,-4 1 0,-4 4 0,3-6 0,-4 4 0,3 1 0,2 2 0,1 0 0,-1 1 0,1-1 0</inkml:trace>
  <inkml:trace contextRef="#ctx0" brushRef="#br0" timeOffset="271530">17801 9208 11933,'10'3'1347,"-2"-1"-1022,-8-2 313,0 0-4413,49-26 3948,-10 6 1,6-2-186,-4 1 0,4-2 0,-1 1-451,-3 2 0,0 0 0,-2 1 507,16-8 1,-4 3-30,-13 5 0,2 0-15,4-1 0,6-3 0,2 0 0,-6 2-59,7-1 0,-1 0-343,-10 4 1,4-3-1,-3 3 1,-8 3 249,6 2-27,-27 9 1606,-7 2-536,-9 20-679,-5-2-52,-7 19-9,-1-2 1827,-3 6-1844,-2 5-206,3-8 0,-3 5 1,1-2-583,1-3 0,0 0 328,0 1 0,-2 2 1,3-5-839,-7 9-362,10-18 1526,-5 6 0,17-26 0,-1 1 0</inkml:trace>
  <inkml:trace contextRef="#ctx0" brushRef="#br0" timeOffset="271763">18521 9250 1874,'7'7'3183,"-1"-2"35,-6-5-2571,0 0 1501,2 43-2000,3-24 720,6 25-983,8-41 3446,1-11-3334,7-7-1930,7-12 1,1-3 1683,7-4 86,-2 1 1,-2 0-1569,-2 3 265,-3 1 1407,1-7 0,-18 19 0,-1-2 0</inkml:trace>
  <inkml:trace contextRef="#ctx0" brushRef="#br0" timeOffset="272130">17822 8954 5907,'8'11'5547,"-2"-2"-10547,-6-9 7686,-33 63-2408,18-32 702,-7 16 0,1 2-350,9-7 221,11 10-910,32-27-109,1-11-354,22-22 104,-14-7 418,-1-5 0,6-6 0,-6 4 0,5-2 0,5-6 0,1 1 0</inkml:trace>
  <inkml:trace contextRef="#ctx0" brushRef="#br0" timeOffset="276197">20235 9208 6518,'3'0'3360,"0"1"-1843,-3-1-1343,2 0 36,-1 0 17,3 1 106,-1-1 76,4 3 412,4 23-578,-1-2-139,-2 5 0,-1 6-145,5 17 0,-1 1-1726,-3-15 0,1-1 1657,3 16 1,1-5-2412,-1-12 2252,-2-5-67,-1-3-61,-2-3-2795,-3 13 1730,-5-19 1462,-5 10 0,2-25 0,-2-1 0</inkml:trace>
  <inkml:trace contextRef="#ctx0" brushRef="#br0" timeOffset="276430">20235 9313 6610,'11'5'4530,"-2"-2"-4219,-9-3-56,0 0 361,-64 31-790,32-12-43,-6 1 0,2-1-410,13-3-356,10-8-366,3-2 1349,0-2 0,5-2 0,0-1 0</inkml:trace>
  <inkml:trace contextRef="#ctx0" brushRef="#br0" timeOffset="276580">20193 9229 10989,'16'-2'2232,"-3"1"-1944,15 1 1,4 0-333,14 4-1615,-4-3 0,0 1 1232,10 4-190,-1 0 617,8 4 0,-39-9 0,-11 0 0</inkml:trace>
  <inkml:trace contextRef="#ctx0" brushRef="#br0" timeOffset="276749">20807 9335 13642,'13'14'781,"-2"-3"-3425,-11-11-173,0 0 2817,2 3 0,-1-3 0,1 3 0</inkml:trace>
  <inkml:trace contextRef="#ctx0" brushRef="#br0" timeOffset="289283">16722 7789 11431,'-4'12'1316,"2"-2"-1145,2-10 263,-29 46 277,13-10-495,4-1 1,-5 13 0,-1 6 0,0 0 0,2-6-1273,-1 4 1,2-4 0,-1 4 1055,2-6 0,0 4 0,-1 2 0,0-2 0,0-4-41,-6 10 0,0-5 0,-2-3-243,0-4 0,-2-2 1,1-2 186,-6 10 1,0-1-85,-3-2 0,1-7-384,4-13-194,5-10-871,-1-14-1394,16-48 1,8-16 3023,-3 30 0,1-1-274,4-14 0,2-7 1,1 7 812,2 13 0,0 3 830,9-25 573,-2 12-881,-3 13 3985,4 38-4489,-8 10-274,3 34-510,-8 3 244,-1-25 0,-1 3 1367,0 15 0,0 3-1071,3 7 1,1 0-126,1-3 0,2-3 330,-1-6 1,4-6-494,10-4-25,-2-23-3,5-7-211,13-20 1,12-13-1,-4 0 126,-6 5 0,1-4-334,-3 1 0,7-5 0,2-3 0,-1 1 0,-7 3 368,-2 0 1,-4 2 0,1-2-147,12-9 0,2-2 1,-3 3-149,-12 10 1,-2 1 0,1-1 51,13-16 1,3-3 0,-8 8 0,1 4-1,-12 7 1,0-1 0</inkml:trace>
  <inkml:trace contextRef="#ctx0" brushRef="#br0" timeOffset="290471">9567 10372 4371,'-17'1'2321,"4"0"364,13-1-2217,0 0 223,121-7-379,-81 4 1,2 0-619,2 0 0,8-1 0,1 1 0,-4-1 404,0 0 0,-3-1 0,1 1-28,6-2 0,1 1 0,4-1-51,-7 0 0,1 1 0,4-1 1,4-1-1,4 1-92,-17 1 1,4 0 0,4 0 0,1 0 0,1-1-1,1 1 1,0-1 0,-2 1 0,-2 0 0,-2 0-54,7-1 1,-3 1 0,-2 0 0,0 0 0,1-1-1,1 1 1,3 0 92,-8 0 0,4 0 0,1 0 0,2 0 0,0 0 0,-1 0 0,-1 0 0,-3 1 0,-4 0 0,-4 0-217,17 0 1,-8 0 0,-3 1-1,2-1 241,0 1 0,0 0 0,-1 0 0,0 0 9,-1 1 0,-1 0 0,0-1 0,-1 2 11,-3-1 0,-1 0 0,1 1 1,3 0 37,4 0 1,4 0 0,1 0 0,-1 1 0,-3-1-87,-3 0 1,-2-1 0,-1 1 0,0 0 0,3 1 0,1-1 0,-2 1 0,-8-1 0,-4-1 0,0 1 0</inkml:trace>
  <inkml:trace contextRef="#ctx0" brushRef="#br0" timeOffset="290749">9229 10647 13148,'-29'27'-759,"6"-5"550,62-18 1,19-8 545,-24 3 1,6-2-537,-3 0 0,11-1 0,7-2 0,4 1 0,2-1 0,0-1 0,-5 2 0,-6-1 326,11-1 1,-7 1-1,1-1 1,10-1-178,-17 3 1,6-2 0,5 0 0,2-1 0,2 1 0,1-1-1,-2 0 1,-2 1 0,-3 0 0,-6 1 99,12-1 0,-7 1 1,-2 0-1,2 0 1,6-1-67,-11 2 1,3 0 0,2-1-1,2 1 1,2-1 0,1 1 0,1-1-1,0 1 1,1 0-134,-8 0 1,1 1-1,1 0 1,1 0 0,1-1-1,0 1 1,0 0 0,0 0-1,0 0 1,-1 0 0,-1 0-1,-1 0-264,5 0 0,-2-1 0,-1 1 0,-1 0 0,0 0 0,0-1 0,1 1 0,1 0 0,0-1 0,2 1 413,-5-1 0,1 1 0,3-1 0,2 1 0,0-1 0,0 0 0,-1 1 0,-1-1 0,-1 1 0,-4-1 0,-2 1 0,-4 0 0,-5 1 0,14-2 0,-6 1 0,-5 0 0,-2 0 0,0 0 0,2-1 0,0 0 0,0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1:51.12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14393 4276 10634,'8'2'2224,"-2"-1"-968,-6-1-1032,0 0 407,51-34-167,-8 16 1,3-2-464,-5-2 1,1 1-238,8 2 1,-6 6 227,-13 9 301,17 2-303,-5 6 0,3 1 14,-5 0 1,2 1-1259,16 4 1,-1 1 1270,-25-4 0,2 0-538,20 0 0,10 0 0,-8-1 503,-19-3 0,1 0-65,5-1 0,8-1 0,0 0 0,-10-1 61,-10-3 0,1-2-9,16-4 1,12-4 0,2-1 0,-10 3 29,-6 1 0,0 0-2,-1-1 1,8-1 0,-2 0 0,-7 3 3,-4 3 1,-6 2 138,22-1-792,1 5 1,1 1 708,-28 2 1,-1 0-5,18 3 1,-1 1 1184,4 6-1107,-14-1 1,0 0-98,19 7-195,-14-4 0,6 2 1,-5-1 161,-12-6 1,0 1 20,23 7 0,-1-2-450,-8-6 498,2-3 1395,1-3-1431,2-1-34,2-6-540,-3-5 1,9-5 0,-5 2 536,-12 2 1,1-1-10,2-1 1,6-2 0,1 0 0,-7 1 839,1 0 0,-1 2-831,8 1 1,5 0-1,-5 2 60,-7 2 1,-1 1 321,18 0 1,-7 5-293,-17 7 0,-1 3 0,1 1-1,-2-1 1,7 2 0,-4-2-61,-7-3 1,-1 0-4,9 3 1,5 1-1,-7-3 36,8-2 116,-17-4 0,5 0-193,5-3 0,5-1 0,-2 0-11,-1 0 0,0 0 211,-1-2 1,4 0 0,-7-1-236,9-4 20,2-2 30,1-1-8,-8 3 1,7-1 0,-5 1 8,-11 2 1,0 1 41,8-2 1,5 0-1,-9 2 11,-6 4 131,6 0 8,-6 9 0,1 1-181,10-1 26,-4 5 0,-2 0 7,-4-2 2402,13 3-2395,0-7 0,0-1-169,6 0-893,-3-1 0,-1-2 851,-6-3 22,1-2 459,-12-1 0,3-2-444,23-6 1,0-1 105,-20 5 1,0 0-255,16-4 0,-7 1 142,-24 6-18,-5 1-16,-6 1-274,-4 0 1232,-3 1-4229,-1 1 3436,-7-2 0,4 1 0,-4 0 0</inkml:trace>
  <inkml:trace contextRef="#ctx0" brushRef="#br0" timeOffset="1887">11832 3471 6053,'17'14'-97,"-4"-2"0,-13-12 0</inkml:trace>
  <inkml:trace contextRef="#ctx0" brushRef="#br0" timeOffset="2631">11007 4593 2599,'-43'-25'1470,"9"5"1162,34 20-2064,0 0 293,-13-30-181,10 17 107,5-40-653,11 32 17,16-13-72,-2 13 10,7-1-85,-4 6 1,1 1 1350,20-7-1398,1 10 0,13 1 1,-8 3 42,-17 4 0,0 1-131,13 0 0,5 0 1,-8 3 130,-18 2 0,-4 2-8,31 4 2776,0 1-2761,-9-2 0,1-1-252,-19-2 0,0-1 245,26 3 0,-1-2-98,-5-3 140,-8-2 0,0-1 3,9-3 0,-2-4 1,10-2 0,-6 0-42,-17 3 1,0 0-418,17-4 1,8-2 0,-10 3 457,6-2-23,-24 5 0,5 2 558,1 7 0,5 4 0,-5 1-453,-9-1 1,1 2-50,6 1 1,5 2-1,-7 2 157,-9 5 0,-4 2-11,16 7-39,-5-9 0,6 0 0,-3-3-57,-8-6 1,1-1-731,23 7 0,4-6 628,-10-12 1,-3-5-42,-8 4 0,0-2 464,11-4 1,4-3-836,-4-1 1,2-2 0,-4 2 154,-8 2 0,0 0-571,4-2 1,4-1 0,-9 3-447,-1 1-3446,-3 0 4694,-16 4 0,-2 2 0,-13 4 0</inkml:trace>
  <inkml:trace contextRef="#ctx0" brushRef="#br0" timeOffset="10336">19304 4381 10194,'-39'-16'449,"1"0"0,7 3 0,1-1-522,-9-4 0,1 0 73,7 3 0,-1-3 439,-4-3 1,-5-3 0,-1-3 0,4 2-1377,2-2 0,4 1 0,-3-2 1024,-1 1 1,-3-1-1,1-1 1,8 0 203,-6-20 0,17-6-204,20 12 0,9-5 0,6-2 0,2 3-179,5 1 0,5 1 1,2 0-1,0 0-239,-4 4 1,-1-1-1,2 0 1,1 2-1,3 4 353,10 0 1,4 4-1,0 3 1,-2 5 27,-3 3 1,-2 4-1,8 1-158,-5 4 1,9 0 0,4 1 0,2 0-1,0 1 1,-3 1 0,-5 1 142,7-2 1,-5 2 0,-1 1 0,7-1-106,-6 2 0,6-1 1,3 0-1,1 0 1,-2 1-1,-4 3 1,-6 1 69,14 4 0,-8 3 0,1 2-125,-1-1 1,1 3 0,2 2 75,-5 2 0,2 2 0,2 4 0,-1 5-126,-10 2 1,0 5 0,1 3 0,0 1 0,-3 0 0,-1-3 80,8 3 0,-3-3 1,-2 2-1,-1 4 2,-3 2 1,0 5 0,-1 2 0,-6-2 0,-10-5-112,-7 12 0,-10-4 59,-1 1 0,-5-2 145,-4-2 0,-7 0-28,-3-8 0,-6 0 0,-6-2 242,-6-6 1,-7-1-1,-4-2 1,-3-2-23,-3-2 1,-5-2 0,-3-1 0,-1-2 0,3 0-135,5-2 1,1-1 0,0-1 0,-1-2 0,-3-2-59,-1-2 0,-4-1 1,-1-3-1,-1 0 1,0-3-1,0 0-307,0-2 1,-2-2 0,1-2 0,0-1-1,0 1 1,3 0-285,-4 0 0,2 0 0,1-1 0,0 0 0,-1-1 590,3-1 0,-4-2 0,1 0 0,1 0 0,6 0 0,8 1 0,-14-5 0,12 1 0,-7-11 0</inkml:trace>
  <inkml:trace contextRef="#ctx0" brushRef="#br0" timeOffset="10883">20574 4255 10984,'3'2'1724,"43"-4"-1724,-15-1-277,6 0 0,2-1 1288,18 0-591,-26 2 0,6 0-162,1 0 0,11 0 0,6 0 0,4 0 0,0 0 0,-4 0 0,-8 1-1425,13-1 1,-7 0-1,8 0 1181,-10 0 0,7 0 0,4 0 0,2 0 0,-3 0 0,-5 0 0,-8 1 93,1-1 1,-7 1 0,6 0-91,-2 0 0,8 0 1,4 0-1,0 0 1,-3 1-1,-5-1-666,10 1 1,-5 0 0,6 0 630,-14 0 1,5 0 0,2 0 0,0 0 0,-4 1 0,-5-1-9,6 2 1,-5 1 0,-4-1 113,6 0 1,1 1-125,7 0 1,6-1-1,-10 1-108,-21-2 0,-1 0 2,19 1 1,-9-1 1486,-31-1-7077,-11-4 5900,-3-2 0,0 0 1,0 2-1</inkml:trace>
  <inkml:trace contextRef="#ctx0" brushRef="#br0" timeOffset="16802">9504 2286 14526,'11'4'-33,"-3"-2"324,26-7 1,21-9 0,10-2 0,-4 2-82,-6 3 0,0 2 0,1 0 0,5-1-979,-14 1 1,4-1 0,1-1 0,2 1 0,-1-1 0,0 2 0,-2 0 798,2 1 0,0 0 1,0 2-1,-2-1 0,0 1 1,-1 1-75,0-1 1,-4 1 0,0 1 0,5-1 0,8 1-65,-16 2 1,5-1 0,4 1 0,3 0 0,2 0-1,3 0 1,1 0 0,1 0 0,0 0 0,-1 1-1,-1-1 1,-2 1 0,-3 0 0,-3-1-350,9 1 0,-4 0 1,-1 0-1,-3 1 1,1-1-1,0 1 1,1-1-1,2 1 0,4-1 246,-8 1 0,2-1 1,3 0-1,1 0 1,2 1-1,1-1 1,0 0-1,-1 0 1,0 1-1,-3-1 1,-1 1-1,-3 0 1,-4 0-1,-4 0-211,16 1 0,-4 0 1,-5 1-1,-3 0 0,-2 0 1,-1 0 421,4 0 0,-2 0 0,-4 0 0,-5 0 0,5 0 0,-4 0 0,-5-1 0,0 1 0</inkml:trace>
  <inkml:trace contextRef="#ctx0" brushRef="#br0" timeOffset="17040">9546 2540 13852,'-19'3'134,"3"0"-971,34-2 0,27 0 0,16-2 0,4 0 0,-7 0 1093,-3-2 1,0-1-1,1 0 1,3-1 0,2 1-331,-11 1 1,2 1 0,2 0 0,1 0 0,2-1 0,0 1 0,1-1 0,1-1 136,-4 0 0,-1-1 0,2 0 0,0-1 0,1 0 0,1 0 0,2 1 0,1-1 0,1 0 0,3 1-175,-15 2 0,2 0 0,2-1 0,0 1 0,2 0 0,1 0 0,1 0 0,0 1 0,1-1 0,-1 0 0,1 1 0,0-1 0,-1 0 0,0 1 0,0-1 0,-2 1 0,0-1-231,2 1 0,0-1 0,-1 0 1,0 1-1,-1-1 0,0 1 0,1-1 1,-1 1-1,0-1 0,1 1 0,0 0 1,1 0-1,0 0 0,2 0 1,0 0 311,-4 0 0,2 1 0,2-1 1,0 0-1,2 1 0,1-1 0,0 1 1,1-1-1,-1 1 0,0 0 0,-1 0 1,0 0-1,-2 0 0,-2 0 0,-1 0 1,-3 0-1,-2 1 0,-3-1 0,-2 1 1,16-1-1,-5 1 0,-2 0 0,-4 1 1,-2-1-1,-2 1 0,0-1 1,0 1-1,9 0 0,0-1 0,0 1 1,0 0-1,0-1 0</inkml:trace>
  <inkml:trace contextRef="#ctx0" brushRef="#br0" timeOffset="21872">4445 5461 9466,'10'4'2083,"-2"-1"-1918,-8-3-212,0-7 47,0 5 535,7-11-247,-2 10-98,4-4 1,-3 4 142,4-2-89,31-5-213,5 3-35,-16 2 0,1 1-974,20 2 905,-10 4 75,-5 5 0,8 3 0,-4 0-9,0-2 0,1 1-1036,-1 1 1,4 1-1,-5-1 982,20 1-4,-4-8-339,-7-8 1,2-3 390,-5 0 1,1-2-924,5-2 0,-2-2 917,-16 1 1,-4 1 18,14-7 395,0 1-318,13-2 0,2 1-22,-30 10 0,1 1 300,27-8 1,-3 3-230,-17 11 0,-1 2 324,11 10 0,6 2-288,-11-3 1,1 1-123,11 4 1,0 0 30,-10-4 1,0-3-28,15-4 1,-1-2-45,-20-1 0,0 0 0,22-1 0,-4-2 0,-13-5-20,-13 2 1,4-1 30,18-4 1,5 0 65,1 2 0,-1 1 507,0-1 1,-2 2-518,-7 4 1,-1 4-887,1 5 1,-2 2 857,-11-3 0,-1 0 55,22 7 0,-4 0 2058,-7-1-2028,-8-3 1,4 1-1081,3-1 1,0-1 955,-8-1 0,1 0 0,7 0 0,-2-1 205,5-1-271,-14-2 1,2 1-11,-1-1 0,3 0-24,8 0 0,6 0 1,-3 0 96,3-1 0,-1 1 6,-8-1 0,1 0 0,-4-1 2,-5 1 1,-4-1-3,16 1 18,-8 3 0,6 1 0,-3 1-17,-1 1 0,0 1 8,1-1 0,2 1 1,-5 0 20,17 10-24,-19-6 23,7 4 0,2-1-40,11 1-19,-13-3 0,0-1-197,4-7 981,10-6-2379,-19-1 424,6-2-23,-37 2-731,-5 1 1952,-2 0 0,-1 1 0</inkml:trace>
  <inkml:trace contextRef="#ctx0" brushRef="#br0" timeOffset="25172">25866 5482 4131,'8'5'1698,"-2"-1"1390,-6-4-2404,0 0-1460,57-43 882,-22 24-79,-2 0 0,7-5 1,-4 6 809,21-1-900,-9 4 0,5 2-59,-9 6 1,2 3 0,-2 1 86,4-2 0,2 2-28,1 5 1,4 2-1,-9 3-436,-13 2 0,-4 1 494,11 5 1,-1 1 1636,16 9-1622,-19-7 0,6 1 1,-4-1-39,-6-4 0,0-1 42,10 4 0,4 1 0,-6-4-11,6-5 19,-8-3 1,4-3 41,16-7 1,0-3-43,-16 4 0,0-1 0,19-5 1,-4-1-17,-4-2-3,0-1 705,-1 0-708,1 1-471,-17 4 0,3 0 573,11 1 0,0 2-59,-9-1 1,0 2-307,6 2 0,-4 2 344,3 7 90,-13 2 0,4 3-125,3 3 1,5 2 0,-2-1 399,3 1 1,2 0-406,3 2 0,5 0 1,-7-3 426,-14-7 1,-2-2-363,12 2 1,0-2 490,-13-3 1,3-1-511,9-2 1,5 0 0,1-2-850,-4 0 0,1-1 0,0-1 776,10 1 1,1 0 0,-2-2-13,-8 0 0,-2 0 0,-2-1-332,8-1 0,-3 0 332,1 1 1,2-2 263,-6 2 0,2-1 0,2 1-410,7-1 1,2 1-1,-2 0-175,-10 0 1,-1 1 0,-1 0 27,7 1 1,1 0 0,-11 1-559,3 1-302,1 1-641,-28 0 1792,-6 0 0,-6 0 0,-2 0 0</inkml:trace>
  <inkml:trace contextRef="#ctx0" brushRef="#br0" timeOffset="30373">17103 5461 11700,'10'-3'-36,"-2"1"759,-8 2-723,0 0 280,29-35-45,-8 17-270,11-5 1,12-5-1,-2 4-964,2 7 1,0 3 998,-3-1 0,3-2 0,-3 4 0,4 3 0,-4 3 0,18 1-96,-19 8 1,5 3 0,-4 0 32,-6-1 0,1 3-43,9 3 1,5 3-1,-7 0 19,6 12 84,-17-9 1,-2 1 2,8 6 40,-7-4 1,0-1 12,6 4 24,-4-4 1,-1-2 414,-4-7-486,9 0 58,-11-7-56,1-3 68,2-5 0,3-3-23,23-9-60,-12 2 0,-1-1 7,12-8-38,-23 11 0,1-1-55,4 2 1,0 1 110,-4 3 1,-1 1 907,3 0 0,-2 2-881,4 9 986,-12 2-967,-1 5-47,27 14-190,-2-1-429,-11-7 1,-1 0 475,14 4 61,-2-6-106,-13-6-263,7-5 0,2-1 45,7 0-303,3-2 1,0-3-247,-9-2-238,13-3 227,-19 1 949,-2 0 0,-6 1 0,-19 4 0,13-3 0</inkml:trace>
  <inkml:trace contextRef="#ctx0" brushRef="#br0" timeOffset="36375">20786 5525 11247,'6'-3'1523,"0"1"-1523,-6 2 526,34-21 309,9 15 0,5 2-742,-7-7 1,2 1-519,-3 8 0,2 2 1,0 2 589,16 4 0,-3 1-91,-10-1 1,5 1-34,-6-1 0,9 2 0,6 0 0,1 0 0,-4 0 0,-7-1-44,3 0 0,-7-1 1,7 0-302,-2 1 1,9 0-1,3 1 1,0 0-1,-6-1 1,-8-1 298,11 0 1,-5-1-780,-7 0 1,3 0 0,-4-1 783,-1 0 0,3 0-41,-3 0 1,7-1-1,0 1 1,-6-1-737,9 0 1,-1 0 776,-9 0 0,4-1 0,0 1 0,-8-1 43,-4-2 0,-2 0-50,17-2 0,0-2-10,-14 2 0,4-2 17,6-2 0,8-3 0,2-1 0,-8 2 15,2-1 1,0-1 19,-8 2 0,5-1 0,0-1 0,-7 2-35,-2 0 0,-2 1 7,17-2 0,0 0-6,-15 2 0,3 1 15,3 2 0,7-1 0,1 2 1,-8 0-13,1 1 0,-1 1 16,7 0 1,5 1 0,-8 2-17,-15 1 0,-3 2 465,15 4 0,1 0-465,-13-2 1,3 0-9,5 1 1,9 1-1,1 0 1,-7-1-16,3-1 1,0 0 324,8 1 0,5 0 0,-6-1-395,-12-4 1,-4 0-51,3-1 1,1 0-44,0-1 0,2 0-87,-4 0 0,8-1 269,-7 0 0,10-2 0,5 0 0,-1 0 0,-3 1 0,-10-1 0,10 1 0,-1 0 0,-1-1 0,-1 0 0,1 0 0,-1 0 0,0 1 0</inkml:trace>
  <inkml:trace contextRef="#ctx0" brushRef="#br0" timeOffset="40493">25760 3344 13358,'9'5'1448,"-27"44"-1190,-2-13-1211,-2 4 1,-2 4 1267,5-10 0,1 0-112,-1 1 0,-3 5-91,0-1 0,-4 5 0,0 0 0,3-4-112,-4 5 0,0 0-17,-3 4 0,-2 5 0,2-7-322,5-12 1,3-5-245,-11 16 187,13-20 0,-1-1-5096,-19 14 2628,18-23 3128,-8-1-264,21-28 0,5 5 0,1-1 0</inkml:trace>
  <inkml:trace contextRef="#ctx0" brushRef="#br0" timeOffset="40675">25125 4212 4917,'-3'-9'6457,"1"1"-4273,2 8-1360,0 0 620,-23 32-1103,18-2-66,-10 23-287,30-15-454,24-22 0,7-6-200,11-4-406,-13-8 1,8-5-1,-6-1 166,-6-5 1,-2-3-455,17-6 1,-1-1 1359,-15 5 0,-5 1 0,10-5 0,-16 7 0</inkml:trace>
  <inkml:trace contextRef="#ctx0" brushRef="#br0" timeOffset="42975">26141 2434 12862,'7'7'623,"-2"-1"-388,-5-6 241,38 0-179,-16 0-775,31 4 1,2 1-1842,-16 1 1792,1 0 1,-4 2-3903,-17 4 4429,-10 1 0,-1-4 0,-8-2 0</inkml:trace>
  <inkml:trace contextRef="#ctx0" brushRef="#br0" timeOffset="43327">26183 2688 15148,'-4'-1'151,"1"0"-6632,3 1 6168,44-4 1327,-15 1-1710,21 0 0,5 1-212,-19 6 1,-1 0 865,0-2 0,-2 1 958,4 15-524,-41-10 151,-16 8 319,-28 6 3208,14-7-3535,-6 2-266,32-14 11,7-2 137,9-1-156,1-1-93,23-2-202,-5 1-75,15-3-164,-6 2 0,1 0-24,1 0-167,-2 0 1,-5 1-198,-17 2-400,-3 0-367,-9 0 1428,-14 2 0,9-2 0,-10 2 0</inkml:trace>
  <inkml:trace contextRef="#ctx0" brushRef="#br0" timeOffset="43480">26353 2900 10477,'5'4'2963,"0"0"-2963,34-6-62,-14 0-120,34-2-2291,-19 1 1,-3 0 2472,-1 1 0,23-1 0,-54 4 0</inkml:trace>
  <inkml:trace contextRef="#ctx0" brushRef="#br0" timeOffset="43696">26416 3048 6938,'2'5'1848,"-1"-2"661,-1-3-2679,87 7 170,-54-2 73,18 0 1,-4 2-121,-29 3-23,-7 2 70,-6 1 474,-22 8 0,-9 1-855,-2 0-9,-4 1 1,-3-2-826,-5-7 1215,9-8 0,2-1 0,1 2 0,-9-3 0</inkml:trace>
  <inkml:trace contextRef="#ctx0" brushRef="#br0" timeOffset="44476">11282 4191 13117,'-54'-22'423,"0"1"0,14 4 0,0 1-925,3 1 1,-3 0 0,3 0 967,0-1 0,3-1-757,1-1 0,2-1 512,3-1 0,1-2-99,4-1 0,3-2-56,1 0 0,8-6-288,16-15 0,14-12 0,6-3 0,-2 9-463,-5 12 0,2 5 1,3-4 590,3-4 0,4-7 0,3-1 0,1 4 0,-1 9-46,8 6 1,1 9 0,2 1-539,3-2 1,2 2 0,1 1 652,0 1 1,2 1 0,11 3-132,-20 8 1,7 2 0,6 1 0,3 0 0,3 1 0,1 1 0,-1 0 0,-3 1 0,-3 0 0,-6 0 120,12 0 1,-7 0 0,-2 2 0,2 0 0,8 1-46,-13-1 0,7 0 0,3 1 0,3-1 0,0 1 0,0 0 0,-2 2 0,-4 0 0,-5 2 0,-8 1 3,10 5 1,-8 3 0,-5 2-1,1 0 25,13 6 1,-2 2 0,-3 2-21,-3-3 0,-2 1 0,-8 12 245,-15 6 1,-7 12 0,-4 4 0,-3-1 0,-3-8 74,-1-4 1,-4-5-1,-5 5-88,-2 3 1,-4 7 0,-2 2 0,-5-5 0,-4-12 151,-12-9 1,-7-10 0,-1-2-58,-2 3 1,-2-1 0,0-1-32,-2-1 0,0-1 0,-9 0-110,13-7 1,-6 0 0,-5 1 0,-2-1 0,-2 0 0,0-1-1,2-1 1,3 0-164,-6 0 0,1-2 0,2-1 0,-1 0 0,-1 1 0,-3-1 12,11 1 1,-3 0 0,-2 0-1,-1 0 1,0 0 0,1 0-1,1-1 1,2-1 0,4-2-47,-7 0 0,3-2 1,1-1-1,3-1 1,1 0-1,3-1-34,-6 0 1,3-1 0,3-1 0,-1-1 166,-11 1 1,1-2 0,2-11-51,15-11 0,0-11 0,1-5 0,2 3 0,4 8 0,-14 4 0,6-1 0,16-12 0,1 0 0,-1 0 0,1 0 0</inkml:trace>
  <inkml:trace contextRef="#ctx0" brushRef="#br0" timeOffset="51329">26776 2752 12622,'4'8'1258,"0"-1"-337,31-19-625,5 5-341,-4-1 1,1 2-36,-1 8 0,-2 4 332,4 7-22,-14 15-59,-33-5-1447,-30 19 0,-7 1-37,11-9 532,6-7 1,-5 4 0,10-6-623,13-10 555,4 1 0,7-11 0,2-2 0</inkml:trace>
  <inkml:trace contextRef="#ctx0" brushRef="#br0" timeOffset="51779">26988 3006 275,'21'2'1313,"-3"1"2355,-18-3-3531,0 0 1437,14 43-1515,-11-32 70,11 32 884,-14-42 760,0-1 2037,5-4-3684,-1 0-93,6-5 166,17-18-163,-7 9 23,17-13-59,-15 15-162,6 0-188,-5 7-155,13 11 452,-19 4 53,5 12 14,-17 4 78,-11 37-316,4-24-948,-7 22 929,7-43-181,1-1-94,1-2-160,10 4 1025,-5-9-2,9 1-74,-8-10-92,6-6 539,12-23-774,-9 14 19,3-14-50,-18 20-112,-3 4 199,-20-7 0,14 10 0,-13-2 0</inkml:trace>
  <inkml:trace contextRef="#ctx0" brushRef="#br0" timeOffset="69584">19114 6160 6382,'3'9'2906,"0"-1"-1852,-3-8-1247,0 0-3230,3 4 2017,-2-2 1455,2 4 1,-3-5 0,0 0 0</inkml:trace>
  <inkml:trace contextRef="#ctx0" brushRef="#br0" timeOffset="70132">19114 6160 728,'3'9'1577,"0"-1"1273,-3-8-1979,0 0 1851,7-43-1982,-22 32-513,7-32 67,-23 42 943,5 4-512,-12 7 1,-2 4-533,-4 4 1235,6-3 0,5 0-1431,14-2-100,15-5-3467,23 20 3561,-1-10-134,21 17-152,-5-15 217,1 1-3,2 1 0,-2 1 211,-9 5 0,-3 3 584,-6 4-300,5 20 259,-38-35-357,-4-7-217,-13-3 1,-4 0-643,-6-2 1139,7 0 1,3-3-1367,11-7-85,12-2 855,25-18 0,7-5 0,-14 12 0,13-9 0,0 1 0</inkml:trace>
  <inkml:trace contextRef="#ctx0" brushRef="#br0" timeOffset="70434">19177 6329 910,'39'-17'2540,"-8"3"806,-31 14-761,0 0 1280,17-10-3622,-25 22-198,16-9-45,-27 24 857,6-5-1745,5 24 247,13-21 285,3 12 29,11-30 3425,-2-5-3784,31-29 604,-25 12 80,24-22-3396,-35 20 3398,-1 2 36,-3 3 331,1 3 193,-2 11-221,0 3 42,-1 22-350,-3-4-31,0 10-45,-1-8 342,6 19-3685,5-22 2540,9 8 0,-10-26 0,-1-5 0</inkml:trace>
  <inkml:trace contextRef="#ctx0" brushRef="#br0" timeOffset="70920">19664 6287 3883,'4'-1'2644,"-1"0"1107,-3 1-3396,-15 52-1535,2 0 1181,4-18 0,0-1-1,-1 12 843,9-35-1072,1-5 97,10-13 34,-2-3-162,18-23 215,-9 8 36,7-10 7,-7 10 2098,15-14-2007,-16 24 169,9-4-1,-19 30-105,-2 7-94,1 28-60,-2-16-7,-1 17-240,-2-23 98,1-9-124,0 0-665,8-22 635,4-11 232,5-10 22,0-4 3443,-5 9-3106,9-13 11,-8 16-146,4-3 162,-11 25 480,1 26-835,-1 24-608,1-2-30,-2-1-402,-2-31-721,-1-10 955,3-4 0,-3-1 0,2-2 0</inkml:trace>
  <inkml:trace contextRef="#ctx0" brushRef="#br0" timeOffset="71335">20235 6223 7135,'3'14'4536,"-16"39"-1831,6-26-2523,-4 11 0,1 9-169,7-8 0,2 2 1,0 0-222,-1 14 1,0 1-455,2-13 0,0 1 0,1-4 501,0-3 0,1-3-360,-1 20-95,-6 0 390,2-15 1010,-6-10-1034,4-27-178,-2-5 1225,-3-14-1102,2-17 0,3-8 601,1-11 1,2-3-497,-1 0 0,2-1 319,4 13 1,1 0-1,4 2-79,10-13 0,3 5 5,-8 12 0,2 2-10,5-6 0,2 8 29,6 19 68,1 12-1473,17 38 1621,-21-9 72,-11 8 0,-6 1-5,-12-3 2063,-16 17-3140,-1-28 1,-4-2-7358,-18 8 8087,-1-8 0,26-19 0,15-5 0</inkml:trace>
  <inkml:trace contextRef="#ctx0" brushRef="#br0" timeOffset="71520">20532 6117 14000,'6'9'1761,"-2"-1"-789,-4-8-96,-1 30-619,-2 20 1,1 8-664,1-14 0,0 2-409,0-4 1,-1 2 0,2-6-345,3 14-975,1-22 1499,2 6 1,-4-25 0,0 3 0</inkml:trace>
  <inkml:trace contextRef="#ctx0" brushRef="#br0" timeOffset="71870">20722 6414 11321,'-1'28'1635,"1"-5"983,0-23-2480,0 0-953,42 37 580,-21-28 395,9 11 1,2-6-682,-5-26 992,-3-10 56,-21-24 1348,-14 15-1833,-8-3 2,-2 28 306,-5 17 165,1 11 1,1 4-147,-10 17-2065,12-14 0,5 0 1640,13 1 6,10-13-464,19-1 0,8-2-298,17 0 496,-10-2 0,1-3-1096,12-9-1353,-23-3 0,0-3 2311,2-1 0,-1-1 1,15-4-1,-11 0 1</inkml:trace>
  <inkml:trace contextRef="#ctx0" brushRef="#br0" timeOffset="72140">21653 6286 9875,'-8'-5'2120,"2"1"770,6 4-2728,0 0-654,-32 46 206,28-30 14,-22 36 934,45-36-771,6 1 581,17 19-111,-17-3-101,-1-1 2098,-35-6-3010,-31-11-141,11-5-1044,-15-1 1837,25-12 0,11 2 0,-2-3 0</inkml:trace>
  <inkml:trace contextRef="#ctx0" brushRef="#br0" timeOffset="72284">21738 6435 7429,'27'6'3870,"-5"-2"-1291,-22-4-2473,1 48-4211,4-3 2663,-4-14 0,1-1 1442,4 8 0,-4-33 0,0-1 0</inkml:trace>
  <inkml:trace contextRef="#ctx0" brushRef="#br0" timeOffset="72437">21823 6244 17855,'45'-13'-1111,"0"-1"0,-5 2 1,-4 3-1,-10 6 0,-10 2 1</inkml:trace>
  <inkml:trace contextRef="#ctx0" brushRef="#br0" timeOffset="72951">22013 6329 12182,'-7'-3'1377,"1"1"33,6 2-1544,0 0-440,54 26 610,-37-7 9,12-1 0,-4 1 604,-24 2 286,-15 3-106,-23 17-924,7-4-26,-5 3-38,26-19 929,7-8-770,1-2 366,20 2-60,-6-6-12,17 0-216,-7-9-78,3-2-148,4-2-618,16-8 0,5-1 434,-18 6 0,0 0-1289,19-6 0,-2 0 1621,-5 2 168,-19 5 61,-4-1 942,2-29-970,-15 18 183,-8-27-124,-20 31-66,-31 18 4,6 27-77,0 3 3135,21 20-3200,40-8-50,11-8 0,14 1-51,5-21-499,-6-8 217,3-2-2494,8-3 1,2-1 1432,4 1-623,-1-3 0,-3 1 188,-24-1 1823,1 1 0,-22-1 0,-5 1 0</inkml:trace>
  <inkml:trace contextRef="#ctx0" brushRef="#br0" timeOffset="73671">17949 7366 14509,'29'-13'25,"-2"5"1,5 0 193,11-4 1,6 0-50,1 1 1,6 0 0,7 1 231,-16 3 1,5 1 0,3 0 0,2 0 0,1 0 0,-3 0 0,-2 1-998,4-2 1,-4 1 0,0 0 0,3 0-1,6 1 603,-13 0 0,5 1 1,3-1-1,3 1 1,1 0-1,0-1 1,-1 1-1,-3 0 1,-3 1-1,-5 0-225,13 0 1,-6 0 0,-3 1-1,1 0 1,4 0 204,-5 0 0,2 0 1,2-1-1,1 1 1,0 0-1,-2 0 1,-3 0-240,7 0 1,-5-1 0,0 1 0,5 1 0,9 0 301,-24 1 0,5 0 0,4 1 0,3-1 1,3 1-1,1 0 0,3 0 0,0 1 1,0-1-1,0 1 0,-1 0 0,-1 0 1,-2-1-1,-3 1 0,-3 0-110,8 1 0,-4 0 0,-1-1 0,-3 1 0,0 1 1,0-1-1,1 0 0,1 1 0,3-1 0,2 0 55,-7 0 0,3 0 0,3-1 0,1 1 0,2 0 0,0 0 0,1-1 1,0 1-1,-1 0 0,-1 0 0,-2 0 0,-2 1 0,-3-1 0,-2 1 1,-5 0-19,15 2 0,-3 0 0,-4 1 0,-4 0 0,-1 0 0,-3 0 0,-1-1-59,11 2 0,-5 0 1,-2-1-1,4 1-397,1 1 0,4 1 0,1 0 0,-5-1 0,-8-1 569,3 1 0,-4 0 280,4 0 1,3 0-1,-30-5-371,-49-7 0,-20-4-4,4 0 0,-3 0 4,-5-1 0,-11-2 55,19 5 0,-9-2 0,-7 0 1,-3-1-1,-1 1 0,0-1 1,5 2-1,5-1-79,0 1 0,5 1 0,2-1 0,-3 1 0,-5-1 2,4 0 1,-6 0-1,-3 0 1,-2-1-1,-1 0 1,1 0-1,3 1 1,4 1-1,5 0-193,-12 0 1,8 1-1,1 0 1,-4 0 192,3 1 1,-1 0-1,-2 0 1,-2 0-1,-3 0 1,-3 1-68,9 1 0,-3 0 0,-2 1 0,-2-1 0,-2 1 1,0 0-1,-1 0 0,1 0 0,2 1 0,1-1 109,-2 0 0,1 1 0,1-1 1,0 1-1,0 0 0,0 0 1,0 0-1,-1 1 0,-1-1-20,2 0 1,-1 1-1,0-1 1,-2 0 0,1 1-1,0 0 1,1-1 0,1 2-1,2-1 1,1 1 6,-1 0 0,3 1 1,1 0-1,0 0 0,2 1 1,-1-1-1,-1 2 1,-2-1 121,2 1 0,-2 0 1,0 1-1,-1 0 1,0 0-1,1 0 1,0 0-1,2 0 0,3-1-70,-11 2 1,2-1 0,3 0 0,0 0 0,-1 0 0,-1 1-34,2-1 0,-3 1 0,-1 1 0,0-1 0,5 0 0,5-1 0,10 0 49,-13 2 1,14-2 829,10-1-734,66-8 0,29-4-7,-14 1 0,5-1 1,3-1-152,-14 2 0,3 1 1,1-1-1,1 0 1,0 0 0,3-1 0,-1 0 0,1 0 0,2 0 0,2 1 5,-9 1 0,-1 0 0,2 0 0,2 0 0,1 1 1,4 0-1,3 0-65,-11 1 0,2 0 0,3 1 0,3 0 0,1 0 0,1 0 1,1 0-1,1 1 0,-1-1 0,0 1 0,0 0 0,-2-1 0,-1 1-1,0 0 1,-1 0 0,0 0 0,0 0 0,-1 0 0,0 1 0,1-1 0,-1 1-1,1-1 1,0 1 0,1 0 0,0-1 32,2 1 0,1 0 0,1 0 1,1 0-1,0 0 0,1 0 0,-1 0 1,-1 0-1,0 0 0,-2 1 0,-2 0 1,-3 0-1,-1 0-143,7 1 0,-2 0 0,-1 1 0,-3 0 0,-2 0 1,-1 0-1,-2-1 0,-1 1 98,8 1 1,-6-1 0,-1 1 0,2-1 0,5 1-194,-4 0 1,5 1 0,3 0-1,1 0 1,-1 0 0,-1 0 0,-4-1-1,-6 0-298,10 1 1,-8-1 0,-1-1-1,4 2 395,0-1 1,7 1 0,2 1-1,-4-1 1,-10-1 0,-15-2-314,-5-2-436,-41-5-824,-15-4 1728,-8-2 0,-1-1 0,3 2 0,-21-6 0</inkml:trace>
  <inkml:trace contextRef="#ctx0" brushRef="#br0" timeOffset="79025">13992 3979 5656,'52'-5'131,"0"-1"0,0 0 1,0 0-1,-1 2 0,5-1 1,3 0-1,2 1 0,-2-1 1,-2 1-1,-5 1-371,9-1 1,-6 1-1,0 0 1,7-1 301,-9 2 0,3-2 0,4 1 0,1 0 0,2 0 0,-1 0 0,-1 1-46,-6 0 1,0 0-1,1 0 1,1 0-1,-2 0 1,0 1-1,0 0 1,-3-1 5,8 0 0,-5 1 1,0 0-1,1-1 1,5 1-1,7 0-201,-20 0 1,5 0-1,3 1 1,3-1 0,2 1-1,2-1 1,2 0-1,0 1 1,0 0 0,-1-1-1,0 1 1,-2-1-1,-3 1 1,-3 0 0,-3-1 178,9 1 0,-4 0 0,-2-1 0,-3 1 0,0 0 0,0 0 0,0-1 0,2 1 0,2 0 0,-2 0 0,3 0 0,2 0 0,1 0 0,1 0 0,-2 0 0,0 0 0,-4 0 0,-2 0 0,-5 0 0,-5 0 0,8 0 0,-1 0 0,1 0 0,0 0 0</inkml:trace>
  <inkml:trace contextRef="#ctx0" brushRef="#br0" timeOffset="86623">24045 6033 13440,'1'9'1837,"-1"-1"-1731,0-8 2246,-19 55-2092,9-15-973,0-1 0,-1 7 0,3-2 713,1-3 0,3-1-18,-2 14 0,0 6-475,4-4 0,2 4 1,-1-7 235,0-8 1,0-1-1,1 5 1,0 4-1,0-10-689,0-6-1210,0-5 776,0-17 1380,0-10 0,0-7 0,0-4 0</inkml:trace>
  <inkml:trace contextRef="#ctx0" brushRef="#br0" timeOffset="86776">24109 6181 6007,'-14'-9'2075,"-33"23"-1259,0 16 0,-3 6-729,11-10 0,-2 0 238,-4 4 1,-3 3 0,7-5-385,-9 3 409,21-12 1,0-2-7519,-15 6 7168,24-21 0,-4 8 0,24-19 0</inkml:trace>
  <inkml:trace contextRef="#ctx0" brushRef="#br0" timeOffset="86923">23897 6096 14708,'22'4'1708,"32"1"-608,-15 3 1,2 1-998,0-2 1,2 0-1160,2 4 0,4 2 0,-4-1 970,-7-1 1,-1 0-137,12 4 1,-1 0 329,-16-5 1,1 2-109,5 1 0,3 2 0,-5-2 0,12 4 0,-8-3 0,0 1 0</inkml:trace>
  <inkml:trace contextRef="#ctx0" brushRef="#br0" timeOffset="92874">10943 7260 6829,'-33'16'-73,"0"-1"0,0-3 0,-2 11 0</inkml:trace>
  <inkml:trace contextRef="#ctx0" brushRef="#br0" timeOffset="94174">4614 9017 10460,'6'1'64,"-1"0"88,-5-1 2,19-7-152,-10 5 4,14-6 134,-9 6-104,-6 0 9,5 1-36,-7 1 75,2 0-84,0 0 277,28-3-221,-14 2 57,11-1 1,1 1-117,-3 0 46,5 6 0,8 2 0,-5-1-43,15 4-1682,0 2 0,-1 1 1684,-6-3-2,-12-4 0,1 0 37,20 2 231,-10-5 1,7-1 0,-5-2-70,-11 0 0,-1-2-324,6 1 0,3-1 0,-2-2 166,1-4 0,-4-1-39,-8 2 1,2 0 2,8-3 1,8-2 0,1 0 0,-7 2-10,-1 1 0,-1 0 6,11-3 0,5 0 0,-8 2-2,-18 5 0,-3 3 26,1-1 1,1 1-704,0-1 0,1 2 734,-2-1 0,3 2-127,13 2 1,6 2-1,-4 0 133,-7 1 0,0 1-12,6 0 1,5 1-1,-8 1 8,-14 1 0,-2 1-291,12 4 0,0 0 233,-12-3 1,3 0 565,12 4 0,6 1 0,-6-2-561,-12-4 0,0-2 20,9 3 0,5 0 0,-6-4 38,7-2-33,-15-4 0,-1-1 33,13-6-51,-7-5 0,5-5 1,-3 0-16,-4 3 1,1-2 201,5-3 1,5-3-1,-6 2-202,-8 3 1,-3 1-30,2-1 1,0 1 11,-1-1 1,0 2 0,-1 0 0,2 1-86,10-1 1,6 0-1,-5 2 98,-10 2 1,0 3 5,11-3 0,4 2 0,-8 3 1057,-3 10-948,10 4 92,-5 4 1,-1 0-78,6 1-88,-4-1 0,0 0 4,8-2 177,-12-3-226,7 0-1672,14-2 1101,-30-3-363,25 0-722,-40-3 467,1 0 1198,-5-4 0,-6 6 0,-2-3 0</inkml:trace>
  <inkml:trace contextRef="#ctx0" brushRef="#br0" timeOffset="99426">4636 7853 10757,'11'4'1778,"-2"0"-1487,-9-4 123,0 0 290,-43 7-416,15 2 27,-8 4 0,-13 5 0,-3 3 0,6-3-203,6-1 0,4-1 0,-3 2-599,-5 2 1,-4 1 0,1 1 0,4-3 561,-9 4 1,6-3-55,14-7 0,3 0-18,-26 11-493,13-5 0,2 0 367,4-3-149,4-2 1,10-1-272,21-8 881,24 30 1,11 9-294,-15-17 0,0 0-478,8 11 0,4 5 0,-2-3 436,-2 0 0,-1-2 15,2 3 0,1 0-18,-1 0 0,3 2-130,-4-10 1,3 3 0,1 0-1,-3-3-17,9 8 0,1-1-210,-6-8 0,4 3 0,1-1 0,-4-6-595,7-1 1,-2-5-7,0 1 1,-3-3 957,-4-5 0,-5-3 0,-8-5 0,-4-1 0</inkml:trace>
  <inkml:trace contextRef="#ctx0" brushRef="#br0" timeOffset="100195">16870 7768 16968,'-23'-10'319,"15"10"-229,32 20 1,29 18 0,0-1-93,-14-9 0,0-2 0,4 3-1148,-4-2 1,4 3 0,1 0-1,-1 0 1,-3-3 1125,4 3 1,-2-3 0,-2 0-42,-3-2 1,-1 0 0,-1 1-307,0 3 0,0 1 1,-2-1 193,4 6 1,-1-1 552,7 6 0,-4-1-376,-14-12 0,-6-3 106,-2-1 1003,-21 6 0,-8 1-790,-14 3 137,-3-4 1,-8 4 0,1-2-457,-4-1 0,-2 0-14,4-3 0,-3 2 0,-8 4-252,11-8 1,-6 3 0,-4 2 0,-3 1 0,-1 1-1,2-1 1,2-2 0,6-3-330,-9 6 1,6-4-1,-1 0 1,-8 5 594,15-10 0,-7 4 0,-3 3 0,-4 1 0,-1 1 0,0 0 0,1-1 0,2-2 0,5-2 0,5-3 0,7-4 0,-9 5 0,10-6 0,-4 2 0,-10 5 0,1 0 0,-1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03:46.342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9271 2223 12636,'0'3'1263,"-1"0"-6383,1-3 6537,6-33 751,9 8-2012,3-22-58,11 19 222,16-3-977,7 7 0,5 1 582,-18 6 1,0 2-25,-1 2 0,2 0 0,-2 4 82,-2 5 1,-2 5 56,3 4 1,-1 1-37,0 0 0,1 2-6,20 12 1,-3 3 40,-24-11 1,0 0-14,7 3 0,4 2 0,-4-3 25,18 4 36,-19-10 1,6-1 0,-1-2-212,15-6 1,-1-4 94,1 4 0,-1-3 6,-2-6 1,-4-2-73,6-7-218,-27 8 0,1 0 282,-1 0 1,1-1 762,1 0 0,0-1-734,-2 1 1,5-2 11,11-2 0,7-3 1,-5 3 31,-8 4 0,1 0-15,11-3 0,5 0 0,-7 6 39,-15 7 0,-1 7 8,23 11 0,-2 4 990,-20-7 1,-1 1-1036,19 15 1,-3 1-472,-4-8 446,-15-7 1,0-2-5,13-1 549,1-2-577,12-10 0,3-2-16,-24 1 1,0-2-574,14-2 1,6-2-1,-6-1 564,-14 0 0,-1 0-19,11-3 1,0-1 198,-14 3 1,3 0-286,9-2 1,6-1-1,-3 1 201,2 3 1,0 1 374,-4-2 0,2 0 1,-3 4-128,-2 7 0,0 5-1173,14 9 1,-1 4 993,-14-8 0,1 2 15,4 2 0,4 2 0,-5-3-88,-12-5 0,-1-2 143,11 3 0,2-1-70,2-3 0,5-2-149,-7-2 1,5-2-1,2-1 1,-2 0-220,8-2 0,0 0 1,1-1-74,-8 1 1,1-1-1,0 0 1,-3-3-626,2-4 0,-2-3 0,-6-1-708,-4 1 0,-2-3 1662,1-3 0,1-4 0,-7 3 0,5-5 0,3-11 0</inkml:trace>
  <inkml:trace contextRef="#ctx0" brushRef="#br0" timeOffset="8910">15790 1693 9810,'5'-2'2996,"-1"1"-1760,-4 1-679,7-27-431,-3 22 123,7-17 90,-3 31 78,3 5-204,8 20-271,-2 1 1,1 3 62,-3-8 1,-1 0 12,3 7 1,-2-4-11,-4-7 443,-7-15 798,-4-6-1224,-1-3-25,-3-6-64,0-3 61,0-4-8,-1-14-51,7-9 0,2-3-66,1-12 84,2 9 1,2 1 34,4 6-223,0 1-950,7-5-5687,23-3 3703,-15 12 3109,21 5 1,-38 21 0,1 2 0</inkml:trace>
  <inkml:trace contextRef="#ctx0" brushRef="#br0" timeOffset="9252">16552 1799 12680,'-7'-8'1472,"-19"26"0,-2 11-1472,9-5-124,-11 11 1,2 0 81,19-17-120,0 3 492,8-14 113,3-4-247,2-6-126,3-4-70,1-3-53,3-3-376,16-37 261,-11 24 163,7-19-217,-15 35-108,2 14 450,-2 2-341,14 17-280,-7-6-291,6 8-284,-3-7 1076,27 12 0,-38-19 0,16 5 0</inkml:trace>
  <inkml:trace contextRef="#ctx0" brushRef="#br0" timeOffset="9553">16870 1757 5525,'6'11'423,"-2"-1"2573,-4-10-2699,0 0-297,-4 36 1275,1-6-1648,1 5 1,-1 1 988,2-3-616,1-2 4002,0-27-5226,7-38 538,6-3 560,4-18-295,3 10 421,-4 17 1258,16-7-1339,-12 23 81,10-1-74,-17 24-847,0 14 921,10 26 0,-17-34 0,3 10 0</inkml:trace>
  <inkml:trace contextRef="#ctx0" brushRef="#br0" timeOffset="9918">17335 1714 13768,'-11'-9'1531,"2"1"-1069,9 8 104,-36 19-435,6 29-582,8-18 1,2 1 360,9-1 0,5-1-335,14 12 290,19-36-7,1-15-29,4-11-118,-11-13-396,-8 2 1,-2-2-1556,-3-7 1,0-1 2483,0-2-17,-2 4 0,0 3 1098,-3 16-1244,-2 10 910,0 27-1321,2 29 150,2 1 4,4 8 176,13-19 0,1-4 0,-9-6 0,6 0 0,0-1 0</inkml:trace>
  <inkml:trace contextRef="#ctx0" brushRef="#br0" timeOffset="10172">17695 1715 4290,'0'16'2003,"0"-4"1167,0-12-2831,-14 31-339,8-15 1288,-9 25-2484,34 6 1475,2-25-657,12 15 3509,0-37-1643,-11-29-1337,-5 9 437,-10-26-366,-11 25 7,-5-5-226,-1 11-1372,-24-12-2325,10 16 3694,-17-5 0,27 16 0,4 3 0</inkml:trace>
  <inkml:trace contextRef="#ctx0" brushRef="#br0" timeOffset="10654">18034 1693 12904,'3'6'1916,"1"32"-1720,-3-16-193,2 9 0,0 2-68,0 0-187,3 10 101,-1-18 25,-2-5 370,0-1 50,-1-10 11,-1-2-518,-1-19-2,0-3 125,7-22 0,3-7 318,2 14 1,1 0-229,1-11 0,0 1-17,13 3-56,-15 29 457,11 10-188,-10 5-3473,13 18 3277,-15-4-107,2 9 9,-3 3-245,-3-12 175,0 3 61,-3-17 9,-4-6 3252,1 0-3378,3-5-784,19-26 882,-1 0 856,13-17-66,-13 20-29,-3 21-576,-1 31-353,-5 2-907,2 26 1201,1-2 0,-8-19 0,4 2 0</inkml:trace>
  <inkml:trace contextRef="#ctx0" brushRef="#br0" timeOffset="10820">18690 1693 3433,'19'13'2272,"-4"-3"931,-15-10-2808,-2 30-395,1-12 1355,-1 26-1713,1-21-2717,9 24-307,-4-21 3382,4 11 0,-6-29 0,-2-7 0</inkml:trace>
  <inkml:trace contextRef="#ctx0" brushRef="#br0" timeOffset="11004">18563 1545 15260,'1'4'977,"-1"0"-3892,0-4 2030,39-18-1652,-9 12 2537,14-4 0,-2 2 0,-24 6 0,8 2 0</inkml:trace>
  <inkml:trace contextRef="#ctx0" brushRef="#br0" timeOffset="11434">18944 1672 7039,'5'10'4003,"-2"-3"-3476,0 25-90,-3-18-48,2 26 90,-4-25 846,-17 29-1731,10-16 283,-9 13 176,20-26 81,19-11 20,10-4 31,8-2-185,2-5-363,-4 0 265,3-2-1926,5-5 1,1-2 1832,2-4 150,-6 3 1,-3-3 222,-16-14 88,-12 8 3994,-23-21-3735,-8 33-133,-15 1-396,13 24 2938,8 33-3075,16-23 84,21 26-112,31-27-1597,-10-11 1,9-3-1,-4 0 918,-2 1 0,1-3-724,4-2 1,5-2 0,-9-3 1531,8-6 1,-12 1-1,-23 1 1</inkml:trace>
  <inkml:trace contextRef="#ctx0" brushRef="#br0" timeOffset="11853">15431 2498 12451,'16'5'2476,"43"-5"-6972,-19-7 5158,-2 2 1,13-3-1,8 0 1,1 0-1,-4 0-527,-5 2 0,-2 0 0,1 0 0,1 0 0,3-1-272,-6 1 0,2 0 1,2-1-1,1 0 0,0 1 1,-1 0-1,-2 0 153,4 0 1,-1 1 0,0 0 0,-1 0 0,-1 0 0,-1 1-26,1-1 1,-5 1 0,1 0 0,4 0 0,8 0-97,-14 1 0,6-1 0,3 0 0,4 1 0,2-2 0,3 1 0,0 0 0,1 0 1,-1 0-1,-2 0 0,-1 0 0,-3 0 0,-4 1-213,9-1 1,-4 0 0,-2 0 0,-1 1 0,-1-1 0,2 0 0,2 0 0,4 0 244,-11 1 0,4-1 0,3 1 0,1-1 0,2 0 0,0 0 0,0 0 0,0 1 0,-3-1 0,-2 0 0,-3 1 0,-4 0 0,-4 0-71,18-1 1,-5 0 0,-6 0-1,-4 1 1,-2-1 143,2 1 0,-4 0 0,1-2 528,11-3 0,2-1 0,-7 0-384,-14 2 0,-3 0 42,21-5 1,-21 0-7350,-63 0 7163,-1 7 0,-2-2 0,14 7 0</inkml:trace>
  <inkml:trace contextRef="#ctx0" brushRef="#br0" timeOffset="12654">19939 1228 15279,'0'4'978,"-21"35"-1144,9-15 6,-2 2 1,0 1-507,2 4-749,-9 17 0,16-28 0,-6 9 0</inkml:trace>
  <inkml:trace contextRef="#ctx0" brushRef="#br0" timeOffset="12802">20172 1185 13843,'1'42'3290,"-14"3"-3399,-13 8-2852,-7-9 1701,9-17 1260,-22 10 0,40-28 0,-10 5 0</inkml:trace>
  <inkml:trace contextRef="#ctx0" brushRef="#br0" timeOffset="13274">14986 1291 12745,'3'14'740,"0"-4"-740,-3-10-1230,-22 62-2217,21-40 3447,-7 13 0,4-5 0,11-22 0,3-6 0</inkml:trace>
  <inkml:trace contextRef="#ctx0" brushRef="#br0" timeOffset="13403">15134 1291 1274,'27'20'3145,"-5"-3"-202,-14 17-2699,-5-12-244,5 30-480,-7-22 234,4 23 1,-4-31 0,4 14-1</inkml:trace>
  <inkml:trace contextRef="#ctx0" brushRef="#br0" timeOffset="17553">16531 1863 6409,'-3'-5'123,"0"0"101,3 5 473,0-1 580,-1-2-911,0 0-184,-2 0-8,2 2-73,-2 0 81,2 1-84,-1-1 378,0-2-249,1 2 153,-1-4 77,2 2-384,-1-1 417,-1-3-356,0 2-5,-2-2 98,0 3-48,1 0-143,-1 0 73,2 2 17,-2-1-198,1 1 72,-1-1 0,1 1-37,0 0 1,-3 0-163,-5 0 199,3 1-322,-3 1 266,6 0-252,-4 0 255,3 1 14,-14 6 2,11-2-8,-8 4-64,10-2 73,0 0 44,1 1-69,-2 5 61,3-2 5,-1 3-10,1 2 5,2-7 53,0 17-17,2-14-179,1 10 143,1-16 73,5 2 90,5-3-107,-2-1-56,6-1 16,-6-2-16,3-1-1246,8 1-36,-3-3 434,13-5 0,-19 3 0,4-3 0</inkml:trace>
  <inkml:trace contextRef="#ctx0" brushRef="#br0" timeOffset="20009">22289 1334 13538,'2'-2'857,"-40"-8"-796,3 15-47,4-5 0,0 1 20,-14 18-142,9 6 0,2 1-258,-1 3-148,4-3 0,6 0 88,17-6-613,12 9-87,8-8-775,25 4 0,10-2 1723,-14-8 0,3-1 96,1 1 0,4 1 1,-5-2 214,-5-3 0,-5 0 788,13 12 3598,-41-8-3950,-7-1-398,-25-3 28,-20 0-362,10-3 5,-13 2 158,6-1 0,28-5 0,-6 1 0</inkml:trace>
  <inkml:trace contextRef="#ctx0" brushRef="#br0" timeOffset="20153">22373 1651 5786,'6'14'1190,"-2"-3"1557,-4-11-2739,0 0-8,-3 38-473,1-18-387,-3 32 590,-3-7 1,8-32 0,-3 12 0</inkml:trace>
  <inkml:trace contextRef="#ctx0" brushRef="#br0" timeOffset="20304">22310 1503 15853,'3'-2'1162,"0"1"-3866,-3 1-845,47-15 2486,-5 12 0,13-12 1,-25 15-1</inkml:trace>
  <inkml:trace contextRef="#ctx0" brushRef="#br0" timeOffset="20655">22796 1630 13810,'-10'-5'1780,"2"0"-1374,-20 14 0,-2 4-792,14-3 230,-15 3 1,5 1-164,24-4-20,3 1-826,13 5 1073,-6-9 84,10 3-40,-9-14-140,0-2-11,0-5-81,1-3-73,9-20 398,-8 17 291,5-12-129,-14 25-207,0 2-81,-1 2 476,9 20-215,0 6-110,5 25-104,-7-11-2,-4 1 92,-12 13-126,-1-26-834,-8 18 506,2-32-469,-3-1-586,0-2-596,-1-2 1269,-3-3 1,11-2 0,-1-3 0</inkml:trace>
  <inkml:trace contextRef="#ctx0" brushRef="#br0" timeOffset="20961">23029 1566 11149,'4'14'1621,"-2"-3"-1321,-2-11-40,1 34-677,-1 6-208,0 6-626,0-9 1251,0-31 498,0-2-198,0-23 125,0 4-206,1-17 178,3 10-215,2 0-28,8-6-271,10 3 125,-8 7 101,4 6 51,-14 15-86,1 1-30,0 5 21,0 4-65,0 3-4229,10 32 1975,-7-23 2087,10 22 1,-16-39-1,1-2 1</inkml:trace>
  <inkml:trace contextRef="#ctx0" brushRef="#br0" timeOffset="21504">23495 1566 15907,'-3'3'1341,"1"0"-1341,2-3-1159,-55 43 795,39-26 88,-14 11 0,4 0-124,24-14 58,1 1 56,1-9 35,8-5 251,-1-4-696,16-11 173,-8-1 198,7-8 325,-6 5 1714,5-6-1201,-12 13-219,3-2-286,-12 13-8,0 1 0,0 2 171,0 4-516,13 26-38,-4-14-202,17 22 442,-12-30 25,12 0 474,9-28-286,-10 3-70,9-19-106,-18 9-3323,1-2 3090,0-3 339,1-2 263,-1-3 0,-1 1 593,-1-1 110,9-21 317,-24 46-908,-2 5-201,-2 2-141,-16 28-145,9-8-53,-12 37 120,17-24-92,13 23-285,11-28 1,4-1 52,10 11 1590,-8-16 1,3-4-4341,13-11 153,-7-5 3149,-2-6 1,-3 0 0,-5 1 0,6-6 0</inkml:trace>
  <inkml:trace contextRef="#ctx0" brushRef="#br0" timeOffset="24106">24807 1418 10530,'3'2'4898,"0"0"-3941,-3-2-957,7 2 770,0 19-602,3-4-159,-3 18 50,-2-10-59,1 1-90,-1-1 12,1-2-583,7 5 661,-5-15 106,4 3 59,-7-15-83,2-1-82,1-4-101,4-1-675,33-34 538,-19 16-196,-1-1 1,-1 0 396,-7 0-755,-1 0-449,-3 1-36,-2 0 1277,1-14 0,-7 21 0,1-9 0</inkml:trace>
  <inkml:trace contextRef="#ctx0" brushRef="#br0" timeOffset="24455">25400 1524 13221,'-10'-4'1893,"2"2"-1714,-28 14 264,14-3-554,-15 10 1,0 3-210,13-1-1035,-12 16 871,34-21 109,3 1-93,4-1 134,4-1-2606,34 0 2512,-17-12 419,24-3 245,-19-23-54,-9 3 520,3-7 2550,-5-6-2580,-11 18-224,2-7-235,-10 20-561,-1 1 175,6 10-384,4 4-231,3 3-1718,6 3 1658,3-10 0,-7-1 0,0-6 0</inkml:trace>
  <inkml:trace contextRef="#ctx0" brushRef="#br0" timeOffset="24706">25696 1461 10023,'6'6'1854,"-1"-1"-1109,-5-5-199,5 60-880,-2-31 12,1 14 0,0 0-30,-2-14 262,2 3 1104,-3-15-454,0-8-170,0-10-455,1-16 65,1-3-383,9-12 1,3-2 12,11-12 198,-5 9 0,1 0-38,3 0-1744,1 3 1954,-12 17 0,-3 3 0,-6 8 0</inkml:trace>
  <inkml:trace contextRef="#ctx0" brushRef="#br0" timeOffset="25555">24955 1566 9892,'-31'-8'2898,"-1"-1"0,-1 0-2360,-10-7-678,41 10-224,9-2-462,26-9 0,12 0 673,-5 5 1,3 0-147,-6 0 0,4-2 1,0 3 367,2 4 0,2 2 0,-4 1-69,-3 0 0,2 3-204,13 7 0,7 3 1,-8 0 126,-18-2 0,-2 1 5,24 8 1,-9 4 63,-31 1 549,-15-7 150,-13 1 31,-32-6 1,-10-4-488,15-1 1,-1-1-442,-2 0 1,-3 1 0,5-2 505,-17-1-300,26-1-1814,53-8 1357,29-3 394,-17 3 0,2 1-244,5-1 1,1 1 257,-8 3 0,-1 1 31,0 0 0,2 2-30,8 4 1,4 1-1,-5 1-119,-8-1 1,-2 1 164,25 4 1,-8 2-995,-28 1-57,-9-1 288,-7-1 652,-8-1 113,-18 5 0,25-13 0,-8 1 0</inkml:trace>
  <inkml:trace contextRef="#ctx0" brushRef="#br0" timeOffset="25907">26543 1461 14731,'3'11'1058,"0"-1"-764,-3-10-20,-11 68-540,8-38 111,-3 11 0,1 0-58,5-19 17,0-5-62,0-5 1165,0-5-492,0-4-522,4-19-254,2 0-2,18-27 1,5-4 368,-2 7 142,5-5 0,0 3-103,-14 25-39,0 1-6,-11 13 283,10 19-283,-7-2-45,7 15-123,-11-6-580,-1 11 68,-1-8 680,1 24 0,-4-34 0,1 9 0</inkml:trace>
  <inkml:trace contextRef="#ctx0" brushRef="#br0" timeOffset="26056">26988 1503 6296,'10'17'1437,"-1"-4"727,-9-13-2164,-7 36 1101,4-16-1641,-4 29 711,5 1 0,2-30 0,0 16 0</inkml:trace>
  <inkml:trace contextRef="#ctx0" brushRef="#br0" timeOffset="26555">26966 1609 10418,'6'16'4052,"-2"39"-3531,1-35-174,-1 29 62,6-35 1134,23-6-1543,-13-8-87,22-2-92,-18-8 67,1-4 101,-1-4-107,-3-16 0,-2-4 373,-2 4-35,-3-6 0,-6 4-220,-14 20-132,-13 0-951,-24 19 551,14 1-171,-14 10-445,29-2-471,4 2-263,4 0 1034,6 9 0,-4-18 0,4 4 0</inkml:trace>
  <inkml:trace contextRef="#ctx0" brushRef="#br0" timeOffset="26755">27390 1461 11157,'4'15'2156,"-1"-3"-870,-3-12 302,-15 51-1588,10-29-133,-4 9 0,0 0-248,6-12-288,0 0-157,1-2 826,0 4 0,1-11 0,0 2 0</inkml:trace>
  <inkml:trace contextRef="#ctx0" brushRef="#br0" timeOffset="26912">27347 1207 15439,'3'10'-232,"0"-2"-7265,-3-8 7497,48 13 0,-36-10 0,36 10 0</inkml:trace>
  <inkml:trace contextRef="#ctx0" brushRef="#br0" timeOffset="27155">27665 1376 7943,'-2'15'4777,"1"-2"-3806,-21 9 1,-4 3-1221,13 2 56,-13 3 0,4 0-238,22-5-1188,23 18 1619,-12-21 89,16 19 247,-20-27 53,-2 0 54,-2 0 1156,-6 12-1562,-7-11-681,-13 6-231,0-14-908,-5-4 935,2-4 0,13 1 0,-1-2 0</inkml:trace>
  <inkml:trace contextRef="#ctx0" brushRef="#br0" timeOffset="27456">27771 1651 5293,'7'6'2265,"-1"-1"656,38-12-2991,-3-3-131,-8 3 1,2 0 629,-1-2 0,-1-2-827,-2-2 0,-2-1 398,13-6 1288,-5-5-448,-44 13-708,-2 5 702,-22 7 1,-6 5-620,4 5-49,-10 6 1,3 4-133,15 6 2252,-3 10-2348,16-10-293,14 26 257,6-25-59,16 19 157,4-33-95,9-1-162,-4-7 1,5-1 256,6-2 0,6-2 0,-5 1 0,-6 1 0,-2-1 0,17-2 0,-1 1 0</inkml:trace>
  <inkml:trace contextRef="#ctx0" brushRef="#br0" timeOffset="28522">17209 2519 0,'55'-14'0,"0"0"0,1 1 0,-8 1 0,-1 1 0,-1 0 491,-4 1 0,1 0 0,-1 0-66,-2 2 1,0-1 0,4 1 291,8-2 0,4-1 0,5 1 0,6 0-581,-21 4 1,6 0-1,2 1 1,3-1 0,0 1-1,1 0 1,-1 0 0,-2 0-1,-4 0-259,10-1 1,-4 0 0,-1 0-1,0 1 1,1 0 0,4 0 100,-10 1 1,5 0 0,1 1 0,1-1 0,0 1 0,-1 0 0,-4 0-1,-3 2 1,-6 0 80,10 1 1,-8 1 0,-2 1-1,0 0-177,14 1 1,-1 0-1,-1 0-261,-4 1 0,-1 1 1,-2-1 151,-5 0 0,-1 1 0,2 0-928,12 2 1,3 2 0,-7-2 1096,-14-1 0,-2 0 58,23 3 0,-22-1 2826,-63-6-2196,-4-2-503,-10-2 1,-14-2-1,-5-1 1,5 1-83,3 1 1,3-1 0,-4 1 14,-5-2 1,-5 0-1,0-1 1,6 2-60,7 0 1,3 1 0,4 1 48,-3-1 1,2 1-27,4 0 0,-1 1 953,-7 0 0,3 0-2153,3 0 866,1 3 1247,71 3-1531,27 1 354,-21-4 0,4 0 1,-2 0-132,-3-1 0,-1 1-388,14-2 0,-10 1 759,-27-1 0,-7 1 0,-5-1 0</inkml:trace>
  <inkml:trace contextRef="#ctx0" brushRef="#br0" timeOffset="29573">19283 2349 6848,'-2'-4'1515,"-36"4"-1067,19 2-98,-12 2 0,1 0-751,14-2-629,-6 2 646,22-3 57,0 0 61,2 0 647,3 0 806,-2-1-249,2 1-510,-5-1 4910,0 0-5338,2 4 1072,8 44-887,-1-16-387,2 11 0,1 3 288,5-1-68,-6-15 1,4 4 56,11 14 1,6 7 0,-3-6-79,-5-9 0,1 0-448,-1-2 1,2 5-1,1-1 1,-3-6 431,0-4 1,-2-4 18,2 2 0,0 0-1,-1-2 0,4 3 0,2 1 0,6 3 1,1 2-1,-2-3 5,3 1 1,-2-2 0,4 4 10,-4-5 1,4 3 0,1 1 0,-2-1-1,-2-4-871,3 2 1,-2-4-1,0 0 855,-2-1 0,1-1 0,5 2-19,2-3 0,8 3 0,2 0 0,-1-1 0,-7-3-509,0-2 0,-5-3 1,4 3 519,4 0 0,5 4 0,3 1 0,-4-4 0,-7-5-22,6-2 0,-5-5-618,3 1 0,1-2 606,-4 0 0,7-3-114,-4-3 1,10 0 0,3-2 0,-1 1 0,-8-1 156,-2 0 0,-5 0 0,5-1 27,2 1 1,8-1-1,2 0 1,-4 0 0,-9-1-3,5-2 0,-5 0 50,3 1 1,0-1-6,-3-1 0,7 1 0,-15 0 1,8-1-1,5 1 1,0 0-1,-3-1 1,-6 1-71,8-1 0,-5 1 0,4-1 8,-6 1 1,5-1 0,3 1 0,-1-1 0,-4 0 0,-7 1 386,14-2 1,-7 0-378,3-1 1,1 0 2,-2 0 0,1-1-3,-3 1 0,4-2 29,-1-1 0,8-1 0,2-1 0,-8 1-32,-10 2 0,-3-1 0,3 0-7,10-1 0,7-2 1,-2 0-1,-8 1-3,0-1 1,-6 0-68,4-2 1,0 0 104,-2 1 0,6-3 54,-13 1 0,9-3 0,3-2 0,1-1 1,-2 2-1,-7 1-129,8-3 0,-5 2 1,5-2-101,-7 2 1,6-1-1,2-2 1,0-1-1,-4 2 1,-8 2 87,14-10 1,-6 2 2,-14 6 0,-1 1 0,0-1-26,1-1 1,-1 0 0,-1 0 330,0 0 1,-1 0-1,5-4-404,4-4 1,5-5 0,3-1-1,-1 0 1,-6 4 105,1-1 1,-4 3-1,4-2 51,-2 0 0,5-3 0,0-2 0,-2 3 0,-7 5-127,5-5 1,-5 3 7,0 1 0,-1 0 23,-3 0 1,0 1-24,-4 3 0,1-3 141,3-4 1,3-4 0,-4 4-112,-7 5 1,0 0 887,17-17 1,-5 2-1270,-16 4 419,-9 12-93,0-24-150,-10 31 2218,-1-9-2022,-3 24 19,0 1 2286,0 1-2112,-3 0 197,1 0-203,0 0-36,1 1 546,2 0-543,-2-2-65,1 0 46,-2-1 18,0-1 113,-1 0-76,1 0 23,-2-1-79,1 2 9,-1-1 36,0 3 123,-6-1-106,0 2 336,-44 7-446,22 0 35,-8 2 1,-1 2-447,2 1 255,-13 5-185,20-6-3610,-17 8 1166,26-8 2780,-8 5 0,29-12 0,2-2 0</inkml:trace>
  <inkml:trace contextRef="#ctx0" brushRef="#br0" timeOffset="29720">26480 2561 8624,'20'25'2167,"1"-1"1,4 5-1262,-8-2 1,-3-1-888,-2 0-19,0 0-2672,6 5 1,1 1-554,0-4 3225,2 1 0,-2-6 0,-12-18 0,1-2 0</inkml:trace>
  <inkml:trace contextRef="#ctx0" brushRef="#br0" timeOffset="31315">25379 2477 13296,'8'4'210,"32"1"1,24-2-1,0 0 139,-7 0 0,1-1 0,6 1-1108,-18-1 1,5 0 0,3 0 0,2 1 0,-1-1 0,-1 0 0,-3 1 758,6-1 1,-2 0-1,-2 0 1,1 0 0,0 0 26,1 1 1,0-1 0,0 0 0,3 0-1,4 0-100,-11-1 1,3 0 0,4 0 0,2 0 0,0 0 0,-1 0 0,-3 0 0,-3 0 0,-5-1-224,16 1 1,-9 0-1,-1 0 1,8 0 171,-10 0 0,8 0 0,3-1 0,2 1 0,-2 0 0,-5 0 0,-9-1 0,-11 0-215,-1-1 0,-9 0 15,21-3 233,-75-2 0,-31-3 1,3 2 375,6 0 1,-5 1-155,3 1 1,-11-1 0,-4 0-1,1 1 1,7 1-87,-2 1 1,5 1 0,-2 1 39,0-1 1,-3 1 0,0-1 0,4 1 341,2 0 1,4 1 0,-3 1-78,-1 1 1,-4 2 0,2 1 0,7 1-378,-3 1 1,7 5 1153,-11 8 0,22 3-1269,65 0 1,35 0-735,-26-13 0,9 0 0,7-1 1,4-1-1,2 0 0,-2 0 0,-3 0 1,-7-1-129,1 2 0,-6-1 1,-1 0-1,2-1 1,5 1 1003,2-2 0,8 0 0,4 1 0,1-1 0,-1 0 0,-6-1 0,-8-1 0,-11 0 0,1-2 0,-7 0 0,1 0 0,1 0 0</inkml:trace>
  <inkml:trace contextRef="#ctx0" brushRef="#br0" timeOffset="31707">22204 2476 16100,'3'-1'582,"-1"1"-582,57-4-4652,-9-1 4870,4 0 0,6 0-721,-14 0 0,9 1 498,-14 2 0,10-1 1,5 1-1,5 0 1,0 0-1,0 0 1,-4 1-1,-7-1-248,11 0 0,-7 0 0,1 1 0,7-1 130,-10 1 1,6-1 0,4 1 0,2-1 0,0 1 0,-1 0 0,-4 0 0,-4 1 112,8 0 1,-3 1 0,-3 1 0,-5 0 0,-4-1 0,-4 0 0,-6-1 0,3 1 0,17 1-1,1 0 1,0 0 0</inkml:trace>
  <inkml:trace contextRef="#ctx0" brushRef="#br0" timeOffset="32157">26014 974 3769,'-25'3'494,"-8"6"0,-8 5 52,2 2 1,-3 3-1,-1-1-409,3-1 1,0-1-1,-8 4 126,5-1 1,-9 4 0,-3 3-1,-3 0 1,0 1 0,5-2-1,5-3-162,-2 2 1,5-2 0,1 0-1,-5 2-20,2-1 0,-4 1 1,-3 2-1,2-1 1,3 0-1,6-2-138,-7 6 0,6-1 0,7-2 631,7-6 1,7 3-1198,5 32 0,15 0 267,21-7 699,7-14 1,8 4-1,2-7-374,0-12 1,8-4-66,-3 0 0,10 1 1,6 3-1,4 0 1,-1 0-1,-4-1 0,-8-2-67,9 2 0,-8-1 0,9 2-217,-8-2 1,9 2 0,5 2 0,0 0 0,-2 0 0,-6-1-1,-10-3-434,-3 0 0,-8-1 0,1 1 345,10 5 1,1 1-1,-2 0 223,10 9 1,-7-2 0,2-1 0,-22-11 0,-1-1-1</inkml:trace>
  <inkml:trace contextRef="#ctx0" brushRef="#br0" timeOffset="32622">26268 2604 8690,'-33'-10'673,"-1"1"1,-5-2-1282,-5-4 1,-2-2 1153,-4-4-246,-5-4-124,29 13 0,-5-3-461,-11-6 1,-8-4 0,-2-1 0,5 3 347,-3-2 0,-3-1-45,9 5 0,-8-4 0,-2-1 0,3 1 0,7 5-451,-7-2 1,4 2 449,6 3 1,-2-1 0,-3-2-6,3 3 0,-4-2 1,-1 0-1,2 0 0,6 3 117,-14-6 0,2 0-90,2 1 1,-9-3 0,4 1 0,15 5 271,6 0 1114,3-1-1684,49-2 0,13 0-7,14-6 616,5-2 1,5 0-486,-11 8 1,4 1-139,-11 5 0,3-2 0,4-1 0,4-3 67,-7 2 1,4-2 0,3-2 0,3-1 0,0-1 0,-1 0 0,-1 1 0,-4 1-68,3-2 1,-3 1-1,0 0 1,-2 0-1,2 0 1,2-2 100,3 0 1,4-3-1,1 1 1,-1-1 0,-2 0-1,-5 2 1,-7 2 28,3-7 0,-8 2 1,-5 3 87,-3 2 1,-7 0 750,-11-7 0,-6 2-612,-6 3 563,-28-7-121,-8 43-91,4 4 1,-8 8-158,2 2 1,-7 7-1,-4 4 1,0-1-1,6-3-744,6-6 0,3-2 0,0 1 0,-4 3 466,0 0 0,-5 5 0,-2 0 0,1 1 0,3-3 0,6-3-2,-2 0 0,6-3 1,0 0-227,-1 1 1,0-1-1,0 0 114,-14 9 1,-1 4-225,12 0 1,-4 5 0,1 2 0,6-5 51,-1 1 1,3 0 48,-5 8 1,-2 5 0,16-8-248,27-4 107,29 6 333,9-30 1,16-6 0,4-2-1,-6 1-258,-7 1 1,-3 1 0,6-3 301,0-3 0,10-1 0,3-1 0,0-1 0,-6-1 0,-12 0 0,5-1 0,-7-1 0,-1-1 0,0 1 0,0-1 0</inkml:trace>
  <inkml:trace contextRef="#ctx0" brushRef="#br0" timeOffset="35409">25781 2138 11149,'-31'-41'344,"0"-1"0,0 1 1,1 0-1,-4-2 1,2 2-1,10-1-137,14-18 1,16 1-1314,7 17 1,9 0 0,5 1 1278,-3 4 0,4 1 0,4 0 0,9-2-205,-7 10 1,7-1 0,5-2-1,3 0 1,3 0 0,1 0-1,0 0 1,-2 2 0,-3 1-1,-4 2-282,7-4 1,-6 2-1,-1 2 1,0 1-1,5 0 1,7 0 330,-13 6 1,6 0 0,3 0-1,4-1 1,2 0 0,1 1-1,1 0 1,-1 1 0,-2 1-1,-1 1 1,-4 3 0,-4 1-1,-6 3-15,14-2 0,-8 3 0,-4 3 0,4 4 1,8 2-26,-11 1 1,7 3-1,4 1 1,3 3 0,3 0-1,0 1 1,1 2-1,-2-1 1,-2 1 0,-4 0-1,-5 0 1,-6-1-287,10 5 1,-9-1 0,-3 1-1,0 2 1,6 3 307,1-1 0,7 3 1,3 2-1,1 1 0,-2 1 1,-4 0-1,-7 0 0,-10-1 22,2 14 0,-11 0 0,-3 1-45,0 1 1,-2 2 0,-3 1-8,-1-2 0,-3 2 0,-8 7-163,-12-10 0,-6 7 1,-5 5-1,-3 2 1,-2 1-1,0-1 1,0-5-1,2-5 101,-3 9 1,0-7 0,-2 0 0,-4 5 25,3-8 0,-2 6 0,-2 4 0,-2 1 0,-1-2 1,-1-3-1,0-6 0,1-8-58,-8-1 1,0-10-1,-3-3 1,-2 1 211,-3 1 0,-1 1 1,-4-1-1,-4-2 1,-6-1 221,12-8 0,-6-1 1,-4-1-1,-2-1 1,-2-1-1,-1 0 1,0-1-1,3 0 1,1 1-1,5-1-261,-4 2 1,5 0-1,1 0 1,1-1-1,-1-1 1,-3 0-1,-5-2-87,9-2 1,-5-1 0,-3-1 0,-2 1 0,-1-2-1,-1 0 1,0 0 0,2-2 0,2 0 0,4-1 0,4 0-1,5-1-9,-11-4 0,7 0 0,4-2 0,0-1 0,-3-1 10,-3 1 1,-3-2 0,0 1-1,0-2 1,1 0 0,4 0-59,-5-1 0,4-1 0,-1-1 0,-5-7-72,10 2 1,-5-5 0,-2-3 0,-2-1-1,0-2 1,2 1 0,3 1 0,5 2 141,-2-1 1,6 3 0,2-1 0,-1-1 0,-3-4 3,2 3 1,-4-3-1,-2-2 1,-1-1-1,2 0 1,3 0 0,6 1-1,7 2 12,-5-15 1,12 2 0,4-5 93,1-1 0,2-3 0,6-4 1,12-5-291,8 18 0,8-4 0,5-3 0,4-2 1,4-2-1,2 0 0,0 1 0,-1 1 0,-3 3 1,-3 3 205,3-9 0,-3 3 0,-1 2 0,2 2 0,2-3 0,7-1 62,-6 10 1,3-2 0,2-2 0,2-2 0,2 1 0,2-1 0,0 3 0,1 1-1,0 4 1,0 4 0,0 5 96,11-2 0,2 6 0,0 5 1,1 3-1,0 2 0,-1 1 1,-2 0-118,-1-2 0,-5 1 0,1 1 0,1 2 0,5 2 0,7 2-39,-16 5 1,4 2-1,5 0 1,2 1-1,4 1 1,2 1-1,1 0 1,1 1-1,0 1 1,0 0-1,-1 0 1,-2 1-1,-2 0 1,-3 0-1,-3 0 1,-5 0-20,16 1 0,-7 0 1,-4 1-1,-2 0 1,2 2-1,4 2 0,6 3-49,-15-2 1,5 2 0,3 0 0,4 2 0,2 1 0,1 1 0,2 1 0,-1 0 0,0 1 0,-1 0 0,-2 0 0,-3 1 0,-4-1 0,-3 1 0,-6-1 0,-5 0 40,16 11 1,-11 0-1,-6 0 1,0 3 0,3 2 43,2-2 0,3 1 0,1 0 0,0 4 1,-4 1-1,-7 5 0,-9 4-20,-10 5 0,-10 9 0,-7 4 0,-3 2 0,-4 0 0,1-3 0,2-5 0,4-8 0,7 11 0,3-9 0,-6 7 0,-12-3 0,0 0 0,0-1 0,-1 1 0,1-1 0,0 1 0,0 0 0</inkml:trace>
  <inkml:trace contextRef="#ctx0" brushRef="#br0" timeOffset="36610">26882 2180 700,'46'3'930,"0"0"51,-3-4 1,3 0-578,-3-1 1,0 0-25,6-1 1,1 0-136,0 0 0,8 0-110,-7 1 1,11 0 0,3 1-1,-2-1 1,-9 1-172,-6 0 0,-6 1 0,4 0-675,7-1 0,10-1 0,0 2 0,-11 2 0,-22 4 711,-23 9 0,6-4 0,-37-1 0</inkml:trace>
  <inkml:trace contextRef="#ctx0" brushRef="#br0" timeOffset="36727">26924 2371 14025,'2'3'-274,"30"-5"1,31-7-1,9-1 393,-25 5 0,7-1 0,4 0 0,3 0 0,1-1 0,0 1 1,-2 0-1,-3 0-987,-3 0 0,-1 1 0,-3-1 0,1 0 1,1 1-1,1-1 0,3 1 750,-5 0 1,2 0-1,3-1 1,1 1 0,0 0-1,0 0 1,-1 0 0,-2 0-1,-3 1 1,-4 1 117,19-2 0,-2 2 0,-5 0 0,-8 0 0,-12 2 0,9-1 0,1 0 0</inkml:trace>
  <inkml:trace contextRef="#ctx0" brushRef="#br0" timeOffset="40912">16235 2604 8881,'35'-8'301,"1"1"1,2-1 0,12-1-1,7-2 1,3-1 0,0 1 0,-2 0-1,-8 2-1641,5-2 0,-6 2 0,0-1 0,8 0 1317,-8 1 0,5-2 0,4 1 1,2-2-1,0 1 0,0 1 0,-3 1 1,-5 0-112,9 1 1,-5 1 0,-2 1 0,1 0 0,4 2 133,-7 0 0,2 2 0,2 0 0,0 0 0,-1 1 0,-2-1 0,-3 0 0,12-2 0,-3-1 0,-3 1 0,2 1 0,-10 3 0,1 1 0,-1-1 0,1 0 0,-1 0 0</inkml:trace>
  <inkml:trace contextRef="#ctx0" brushRef="#br0" timeOffset="41212">18330 2625 13840,'-24'-5'403,"-29"2"-1209,52-2 534,-6 0-269,55-7-853,-7 3 0,8 0 0,0 0 1394,-9 2 0,0-1 0,8-1 45,-4 1 1,7-2 0,6-1 0,3 0 0,1 0 0,-1 0 0,-5 1 0,-5 1-504,9-1 1,-6 1-1,-1 0 1,7-1 457,-6 1 0,5-1 0,3-1 0,2 0 0,-2 1 0,-3 1 0,-7 1-342,5 2 1,-4 1-1,-5 1 1,-1 1 86,1-1 0,-3 1 1,-6 1 1979,2 1 0,-19 3-1025,-34 1-187,-20 1 0,-15 0 1,4 0 386,7-2 1,1 1-1440,-15 2 0,9 1 3140,27 2-3010,20 6-364,34-5 0,15-4 722,-14 0 0,6-1-727,-4-2 0,9 0 0,5-1 0,2 0 0,-3-1 0,-8 0 459,8-1 0,-6 0 0,4-1 0,-6 2 0,6-1 0,1 0 0,-6 0 1,-10-1-1,18-3 0</inkml:trace>
  <inkml:trace contextRef="#ctx0" brushRef="#br0" timeOffset="42060">27030 3281 6619,'3'7'45,"0"-1"2290,-3-6-1052,-3 49-902,2-14 0,0 2-220,0 0 0,0-1 587,0 0 1,1-8-430,1-19 569,7-17-932,1-2-21,9-13 65,2-2 1001,-3 2 0,2-4-1410,7-7 0,4-6 0,-3 4 73,-2 3 0,0 1-787,3-3 0,2-3 0,-5 11-878,-5 13 1213,13 0 1,-22 11 0,4 2 0</inkml:trace>
  <inkml:trace contextRef="#ctx0" brushRef="#br0" timeOffset="42364">27792 3344 5397,'-10'-11'1960,"-37"-2"951,22 12-2287,-32-1-254,13 14-368,11 1-402,-2 18 0,4 5-121,8 1 396,2-5 1,7-1 1232,25-8-1268,20-20 256,14-30 1,5-8 19,-16 16 1,0-1-117,13-17 0,-5 3 3331,-13 18-3376,-20 20 293,-2 4-248,12 39 0,-13-32 0,10 27 0</inkml:trace>
  <inkml:trace contextRef="#ctx0" brushRef="#br0" timeOffset="42659">28004 3302 8718,'5'4'5651,"-1"-1"-5301,-1 27-313,-4-10-296,-3 21 0,-1 2 105,0-16 154,-6 27 109,10-51 168,0-2-1585,18-33 1073,-5 12 257,5-8 1,3-1 501,7-4 170,5-1-848,-14 19 154,-6 12 81,-10 12-81,0 5 0,4 15 0,0 3 0,-2-11 0,7 31 0</inkml:trace>
  <inkml:trace contextRef="#ctx0" brushRef="#br0" timeOffset="43011">28639 3302 13305,'2'2'3019,"-50"9"-2797,17 15 1,-2 2-408,-1-11 0,2 1 31,0 14 0,10 2-361,19-3 286,5-10-144,28-1 239,-9-21-152,22-10 107,-17-11-269,12-19 303,-15 8 1,1-6-1,-1 4 429,-3 6 1,0 0 56,11-24 1,-7 10 50,-19 33-145,-5 14-7,-4 8-153,-4 13-87,-3 2-229,1 4 229,13 22 0,4 1 0,-8-17 0,10 8 0,-1-1 0</inkml:trace>
  <inkml:trace contextRef="#ctx0" brushRef="#br0" timeOffset="43726">28956 3387 4069,'1'7'2532,"0"0"1253,-1-7-3678,-29 33-398,20-17-41,0 19 0,6 1 33,12-18 925,23 19-626,-17-38 3732,16-41-3533,-21 21 25,3-30-82,-17 34-35,-4 2 469,-10-12-584,11 16-286,-7-8 168,14 19-521,19 0 513,1 0-12,12 1-6,-7 2-21,-6 4-174,18 35 209,-20-19 47,-1 5 0,-4 1 91,-11-10 970,-5 7-726,2-17-93,-4 0-151,5-11-406,0-1 353,1-4-508,20-33 760,-7 19 163,17-23 267,-5 26-421,-5 6 63,18 7-243,-23 9-19,9 10 27,-19 1-36,-1 4-325,-1 27 325,-1-28 42,-1 19-42,-1-37-101,0 0-2937,24-24 2884,-7 10-157,21-20 3,-12 15 308,1 2 437,-2 2 2091,15-1-2211,-22 11 140,7 2-43,-24 11-140,-2 13-3150,-13 35 1149,9-21 122,-10 19 1605,14-37 0,1-9 0,2 1 0</inkml:trace>
  <inkml:trace contextRef="#ctx0" brushRef="#br0" timeOffset="44111">29972 3387 1865,'10'13'3700,"-3"-2"-2356,-17 16 1,-6 4-1345,6-6 458,-8 26 0,2 1-729,9-24 136,1 16 244,7-37-181,42-40-262,-19 14 118,11-8 0,1-1 1106,-5 5-648,4 4 1,0 3 109,-7 10-189,16-1-12,-37 21 20,-4 1-1429,-5 44 516,1-33 2641,-3 31-4332,2-42 1873,5-2 0,-3-4 0,4-2 1</inkml:trace>
  <inkml:trace contextRef="#ctx0" brushRef="#br0" timeOffset="44517">30459 3556 8774,'7'11'3285,"-1"-3"-2137,-6-8-274,0 0-944,-20 40-64,15-24-15,-3 14 1,5-1 148,9-17 81,10 6-81,-4-18-171,2-3-445,28-36 660,-24 21 362,18-27-7,-34 30-147,-3 5-1997,-17-11 121,7 14 1624,-13-6 0,18 12 0,-1 0 0</inkml:trace>
  <inkml:trace contextRef="#ctx0" brushRef="#br0" timeOffset="44710">30713 3598 13137,'4'8'2179,"-1"-2"-2007,-15 20 0,-7 3-903,8-7 171,-7 10 1,2 0-4297,9-12 4856,1-7 0,2-2 0,1-8 0</inkml:trace>
  <inkml:trace contextRef="#ctx0" brushRef="#br0" timeOffset="45360">30692 3429 12680,'0'4'1723,"0"-2"-1983,0-2-858,111 32 838,-71-19 15,4 0 0,9 3 0,-19 3 1522,-29 13-453,-8-1-177,-29 7-366,4-18-256,-5 22-212,23-24 47,-2 19-10,17-25-18,4-1 9,33 26 333,-24-20-37,21 18-27,-34-29 126,-3-1 1158,-41-5-1320,19-1-138,-39-5-23,40 2-288,1 0 219,18 3 176,8 1 132,11 2-71,7 0-61,10 0-1300,8-1 1,11 0-1,-5 0 1265,-12-1 0,1 0-79,18-2 0,8 0 1,-12-2-58,-3-6 872,-15-14 1,-7-4-403,-14 7 74,-4-24 38,-25 37 77,-1 4-203,-2 2-237,-25 28-135,25-12-70,-1 11 0,5 4 113,17-6-2379,18 25 2418,4-25-239,2-3 1,3-2 1520,11 0-1739,-11-6 0,-1-2-1187,14 0-1356,-1-2 3005,11-3 0,-27-3 0,4-1 0</inkml:trace>
  <inkml:trace contextRef="#ctx0" brushRef="#br0" timeOffset="45460">31750 4001 11572,'0'7'2585,"1"0"-2333,-1-7-690,0 0 0,0 0 0</inkml:trace>
  <inkml:trace contextRef="#ctx0" brushRef="#br0" timeOffset="45815">26966 3831 15543,'39'4'-1963,"-5"-2"2331,8 0 1,12 0 0,-2 0-1566,-2-1 1,9 1 1503,-18 0 1,9 0 0,6 0 0,4 1-1,4-1 1,1 1 0,-2 0 0,-2 0-1,-5 0-620,0 1 0,-3 0 0,-1 0 0,0 0 0,0 0 0,2 0 0,4 0 313,-4 0 0,3-1 0,3 1 1,1 0-1,0 0 0,1 0 1,-1 0-1,-2 0 0,-2 0 1,-4 1-130,5 0 1,-3 0 0,-2 1 0,-1 0 0,-2 0-1,-1 0 1,0 0 128,4 0 0,-4 1 0,0-1 0,4 1 0,7 2-207,-14-2 1,4 0 0,5 2 0,3 0 0,3 0 0,1 1 0,1 0 0,-1 0 0,0 0 0,-3-1 0,-2 0 0,-4-1 0,-5 0 138,13 2 0,-6-2 1,-4 0-1,-1 0 1,4 0-1,6 1-18,-11-1 1,5 1-1,4 0 1,3 1 0,2 0-1,0 0 1,-1 0 0,-2 0-1,-4-1 1,-5-1-1,-6-1 1,-8-1-42,12 2 0,-11-2 0,-1 0 631,14 3 1,-2-1-505,-6-4 0,-6-1 0,5 3 0,-15-9 0</inkml:trace>
  <inkml:trace contextRef="#ctx0" brushRef="#br0" timeOffset="45959">31348 4403 15705,'7'10'-462,"-2"-1"462,-5-9 0,0 0 0,0 0 0</inkml:trace>
  <inkml:trace contextRef="#ctx0" brushRef="#br0" timeOffset="49798">26585 4297 10620,'6'-6'1153,"-2"2"-834,-4 4 894,0 0 297,-41-41-1102,16 28-167,0-9 0,-2 2 218,-4 19-414,12 7-262,-13 20 0,1 5-130,9-4 179,-3 5 0,4-1-174,19-14 129,5-2 34,1 0-549,16 4 383,0-8 292,5 2-79,4-12 222,-2-5 146,-5 3-29,-1 1-137,-15 8 11,3 10-296,6 17-192,-2-7-1531,8 13 491,-7-24 1447,19 4 0,-21-15 0,10 0 0</inkml:trace>
  <inkml:trace contextRef="#ctx0" brushRef="#br0" timeOffset="50112">26797 4339 5270,'8'14'1011,"-2"-2"1741,-6-12-2399,-13 29-40,8-11 994,-9 25-1307,11-17-691,14 20 492,-3-22 462,14 13-669,-6-32 3060,0-6-2348,4-24 1,-2-7-217,-3 2-186,2-4 1,-3-1 95,-6 10 81,-2 0 1,7-18-343,-8 20-137,4-7-1271,-8 25-168,-1 5 1837,0 9 0,0-12 0,0 6 0</inkml:trace>
  <inkml:trace contextRef="#ctx0" brushRef="#br0" timeOffset="50716">27199 4445 6747,'17'11'6208,"-3"-2"-4822,-14-9-767,8 2 232,-26-5-786,6 4-20,-19-5-45,5 8-48,8 2-414,-19 27 106,20-12 107,-10 13 6,25-21 63,4-6 54,1-2-142,16 1-21,1-5 65,14-5 160,-13-2 64,0-7 288,-9 2-206,-4 2 88,-3 2 1,-4 5 344,-1 0-1187,-3-6 465,0 4 36,-3-7 171,0 5 6,-1 0-6,-1-2 81,-12-5 135,1 5-127,-4-2 1,7 7-90,4 4 3,0 2 139,-10 21 1,0 6-62,-1 10-1787,-1-1 1,4 1 1674,11-2-2195,10 13 2181,4-27-224,13 17 0,-2-26-462,19 3-2447,17-15 3060,-8-5 118,-9-5 0,-3-3 0,-12 3 0,5-6 0</inkml:trace>
  <inkml:trace contextRef="#ctx0" brushRef="#br0" timeOffset="51128">27495 4593 1493,'-3'-2'2680,"0"1"1589,3 1-4269,-3 12 1325,1-1-1207,-4 11-317,-5 23 118,5-21 16,-5 20-52,8-31 614,0-1-651,1-3-8,0-2 69,-2-3 2610,-2-5-2517,0-3-90,-1-6 46,4 0-357,1-4 284,13-28 119,7 7 85,7-14-87,1 19-162,5 4-1082,4 9 1,1 2 504,6-5 584,-2 8 0,-5 5 1,-22 7-1,3 1 1</inkml:trace>
  <inkml:trace contextRef="#ctx0" brushRef="#br0" timeOffset="52120">28025 4657 11762,'-12'-9'1630,"3"2"-1288,9 7 170,0 0 936,-58-18-1317,24 25-86,-1-13 0,0 3-45,4 26-764,16 5 290,6-5 259,7 1 52,11-15-77,9-3-191,38-21 431,-25 8 47,25-17 197,-43 15 24,-7 4 197,-1 2-563,-5 10 98,0 1-53,2 6-280,0-2-5924,19 18 5156,-7-15-38,15 9-230,4-20 1369,-5-3 36,12-3 194,-8-3 188,4-4 1,1-2 639,11-8-899,-13 7 1,-3-2 1050,-1-11-485,-20 10 1228,-1-9-310,-20 12-1537,2 1 1,-10 7-62,5 6-45,-1 2-446,-12 10 3368,13-5-3182,-5 4-132,16-8 184,7-1 206,4-1-108,16-2 94,0-5 10,2 0-58,-7-1 279,2 2-103,-6 9 76,4 1 207,-5 18-463,-9 5 1,0 1-193,2 13 188,-5-3 1,-4-2-3254,-5-7 3362,-8 7 24,-3-16-24,-2-2 231,-32 4-268,17-13 135,-13 2-132,31-17-3,11-6-237,31-15 0,11-1 389,-1-2-1010,8-1 1,3 2 1017,0 9-54,4 0-50,-12 5 0,6-3 0,-5 2-87,-7 1 0,0 1 1,5-3 0,4 0 1,-9 1-277,-1-5 399,-9 0 279,-7-1 726,-14 3 894,-5 3-1841,-20 6-151,5 8 45,-18 8 3160,14-1-3401,-16 18 145,25-11 664,-4 9-621,15-10-43,6 0 15,3 3-390,37 16-423,-16-19 1,3-2-587,18 7 0,1-2-1959,-9-8 0,-2-2 3394,0-1 0,-5-2 0,-6-2 0,-11-1 0</inkml:trace>
  <inkml:trace contextRef="#ctx0" brushRef="#br0" timeOffset="52450">25993 4890 13902,'37'2'235,"0"0"0,12-1 0,6 0 1,2 0 104,-9 0 0,2 0 0,0 0 0,2-1-1336,3 1 0,1 0 0,1 0 0,3 0 1226,-12 1 0,-1 0 0,2-1 0,2 2 0,3-1 0,5 1-286,-13 0 1,5 1 0,2-1 0,4 1 0,0 0 0,2 1 0,0-1 0,0 1 0,0-1 0,-3 1 0,-1-1 0,-4-1-358,9 2 1,-3-1-1,-2 0 1,-1 0-1,0 0 1,1 1-1,1-1 1,4 1 273,-4-1 1,4 1-1,2 0 1,2 0-1,1 0 1,-1 0 0,-1 1-1,-3-1 1,-3-1-1,-5 1 1,-6-1-529,19 2 0,-8 0 0,-7-1 0,-2 0-972,12 1 0,-4 0 1414,3 0 1,-6-1 0,1 0 0,-3-1-1</inkml:trace>
  <inkml:trace contextRef="#ctx0" brushRef="#br0" timeOffset="124650">26246 5228 7808,'-42'-29'-114,"-1"1"1,1-1-1,-1 0 1,1 0 0,-3-1-1,1 1 1,3 1-1,7 0 114,-1-6 0,8-1 870,-1-5 0,7-7-1095,12 6 1,4-5 0,3-2 0,-1 3 224,-2 0 0,2 2 0,3-3 43,5-1 1,3-4 0,3 2 0,3 7-27,14-6 0,6 5-106,-8 12 1,2 1 0,2 0 108,3-2 1,3 2 0,1 0-21,1 0 0,3 0 0,10 1-82,-13 10 1,7 0-1,6 0 1,3 0-1,2-1 1,0 2-1,-1 0 1,-3 1-1,-4 2 86,10-4 0,-4 3 0,-2 1 0,2 1 0,7-2-4,-15 3 1,5 0 0,3-1 0,2 0 0,1 0 0,0 0 0,-1 1-1,-2 2 1,-3 2 0,-5 1-1,13 1 0,-5 4 0,-2 1 0,-1 1 0,1 1-72,2 0 0,1 0 1,-1 2-1,1 0 1,-1 1 54,1 0 1,0 1 0,-1 1 0,1 1-1,-1 0 87,-1 1 1,-2-1-1,0 1 1,3 4-1,5 4-100,-13 0 1,4 4-1,2 2 1,3 2 0,1 1-1,-1 2 1,-1-1 0,-2 0-1,-2-1 1,-5-3 2,4 3 0,-5-1 0,-2-2 0,-1 2 0,2 1 0,3 3 14,-1-1 0,4 1 0,3 1 1,2 2-1,-2 1 0,-1 1 0,-5 2 1,-5 0-1,-7 2-191,-4 9 1,-6 4 0,-6 1 0,-4 0 0,-1-2 0,-1-3 280,4 2 1,-2-4 0,-4 1 0,-7 7-111,-7-5 1,-5 7-1,-5 5 1,-2 1-1,-3 0 1,-1-3-1,-1-6 1,1-7 160,-5 0 1,-1-8 0,-2-2 0,-5 3 56,-1 2 0,-4 4 0,-3 2 0,-2-3 0,0-4 0,-1-7 424,-11-5 0,-3-9 0,1-5 0,1 1-362,9-2 0,3 0 0,-2-2 0,-5-1-114,6-1 0,-4-1 0,-1 0 1,-3 0-1,-2-2 0,0-1 0,0-1-201,-1-2 1,-1-2 0,-2-1 0,-1-1-1,0-1 1,0 0 0,1 0 0,2 1-20,-1 1 0,2 0 0,0 0 0,1 0 1,-1-1-1,-1 0 0,-1-1 18,5-1 1,-2 0-1,-2 0 1,0-1 0,0 0-1,1-1 1,2 1 0,2 0-1,4 0-81,-12-2 1,4-1-1,3 1 1,0-1 0,-1 0-203,0 0 0,-1-1 0,0 0 0,0 0 0,1 0 9,0 0 0,0-1 1,1 0-1,0 0 1,0 0 58,1 0 1,2 0-1,0 0 1,-2-1-1,0-1 284,-1-2 0,-3-2 0,-1 0 0,2-1 0,3 2 0,5 2 0,-8-1 0,7 1 0,-2-1 0,6 0 0,-1 0 0,0-1 0,0 1 0</inkml:trace>
  <inkml:trace contextRef="#ctx0" brushRef="#br0" timeOffset="125334">22500 2455 8713,'-25'-8'-420,"-10"7"0,2 3 465,17 1 128,-34 6-1058,43-4 899,-1 2 1,4-3 0,-1 0 0</inkml:trace>
  <inkml:trace contextRef="#ctx0" brushRef="#br0" timeOffset="136171">24617 2773 14899,'13'1'-252,"-3"1"1661,-10-2-1252,0 0 378,44 11-654,-3 1 1,10 3-1,-3 0 18,3 0 0,3 1-358,-8-1 0,7 2 1,-2-1-1,-8-1 319,-7-2 0,-1 0-280,4 3 0,8 4 0,-1-1 0,-6-2 285,-5-2 1,0 0 33,11 5 0,4 2 0,-10-3 15,-10-4-302,2 2 421,-20-9 1261,-3 0-958,-8-3 1730,-17 10-1959,-7-1-62,-18 11 104,-2-1 0,-8 6 1,4-3-128,10-6 0,-1 1-196,-12 6 1,-5 4 0,7-5 146,18-10 1,3-2-133,-12 7 1,-4 3-685,4-3 1,-3 1 0,1 0-718,-11 6 0,1 0 195,-3 1 1,4-3 1364,1-3 0,34-17 0,0-3 0</inkml:trace>
  <inkml:trace contextRef="#ctx0" brushRef="#br0" timeOffset="136570">24405 2773 13902,'22'9'834,"-5"-2"-246,-17-7 140,34 3-269,-7 0-348,0 0 0,8 1-131,8 3 0,9 1 1,2 1-1,-7-1-2124,6 1 0,0 1 2122,-2-1 1,9 2-1,-2-1 1,-8 0-42,-6 1 0,-3 1 112,14 4 0,3 4-430,-9-1 0,1 2 0,-3-1 269,5 2 0,-3 0-102,8 5 0,-11-1 278,-30-8 222,-8-1 240,-9 1 622,-37 19 0,-13 2-996,26-18 1,-3 0-523,-13 7 0,-11 6 1,-2 0-1,8-6 360,3-3 1,-2-1-489,7-4 1,-8 3-1,-5 3 1,1-1-1,3-1 1,8-4-509,-12 6 1,2-2 136,3-2 1,-6 4 0,2-1 0,10-7 868,-13 4 0,29-11 0,-1-3 0</inkml:trace>
  <inkml:trace contextRef="#ctx0" brushRef="#br0" timeOffset="136894">24490 2857 15148,'-1'-6'1268,"1"1"-1296,0 5 406,36-1-187,8 2 1,12-1-1,-2 1-190,-13 0 0,-1 0 0,3 0-1054,8 1 1,5-1 0,0 1 0,-6 0 1095,-7 1 1,-5 0 0,1 1-19,2 0 0,-1 0 1,2 1 93,13 2 0,2 2 0,3 3-205,-4 2 1,3 4 0,-1 1 0,-3-1 49,-9-2 0,-2-1 1,-2 1-1,0 2-235,3 4 0,1 2 0,-5 1 0,-11 0 411,-12 3 0,-11 0 104,-23 28 95,-14-30 1,-13 1-1,-4 0 1,5-3-216,-8 5 1,-3-1-408,6-4 1,-6 4-1,-2-1 1,3-5 92,-3-2 1,1-4 0,2-1-45,9-2 1,2 0 0,-2-1-173,-11 4 0,-2 0 0,-2 1 406,5 0 0,-3 1 0,3 0 0,6-3 0,2-1 0,2 0 0,-5 2 0,0 1 0,1-1 0</inkml:trace>
  <inkml:trace contextRef="#ctx0" brushRef="#br0" timeOffset="138655">25548 5228 14795,'52'-4'429,"0"0"0,0 0 0,-1-1 1,1 1-1,1 2 0,-5 0 0,7 0-1308,-3-1 1,8-1-1,3 0 1,0 0 0,-1 1-1,-7 1 924,0 1 1,-5 2 0,-1 0-1,2 1-88,1-1 0,-1 0 0,4 1 1,9 1 31,-19-1 0,6 1 0,5 0 0,4 1 0,2 0 0,1 0 0,2 1 0,-2-1 0,-1 0 0,-2 0 0,-5 0 0,-4-1-211,12 2 0,-6-1 0,-4-1 0,0 1 0,4 0 0,7 1 52,-14-1 0,5 0 0,4 0 0,3 1 0,3 0 0,0 0 0,0 0 1,-1 0-1,-2 0 0,-3-1 0,-5 1 0,-5-1 0,-6-1-631,15 3 1,-11-2 0,-3 1 0,3 0-103,8 1 1,2 0 0,-2 0-1,-6-1 903,6 1 0,-10-1 0,5 0 0,-16-2 0</inkml:trace>
  <inkml:trace contextRef="#ctx0" brushRef="#br0" timeOffset="138856">25908 5101 13776,'-8'-3'834,"54"-2"-689,-10 4 0,13 0 0,9 1 1,5 1-1,1-1 0,-3 1 1,-6 0-1200,-1 0 0,-4-1 1,-1 1-1,2 0 0,6 0 1054,-5 0 0,4 0 0,5 1 0,1-1 0,2 0 0,-2 1 0,-1-1 0,-4 1 0,-5 1-216,10 0 1,-5 1 0,-4 0-1,1 1 1,1-1 175,1 0 1,-2 1 0,2-1 0,4 2 0,9-1 24,-23 0 1,5-1 0,5 1 0,3 1 0,3 0 0,2 0-1,0 0 1,1 0 0,-2 0 0,-1 0 0,-3-1 0,-3 1-1,-4-1 1,-6-1 0,21 2 0,-11-1 0,-3 0 0,3 1-1,8 0 1,-6-1 0,0 1 0,0-1 0,0 1 0,0 0-1,1-1 1,-1 1 0,0-1 0,0 1 0,0 0 0,0-1-1</inkml:trace>
  <inkml:trace contextRef="#ctx0" brushRef="#br0" timeOffset="148525">4149 11176 10662,'11'2'1512,"-1"0"264,-10-2-1115,0 0-328,69 134-218,-43-81-440,-1-2 0,6 8 1,-7-11 383,-6-5-59,5 10 85,-7-18 1,-1-1-220,5 10 2,4 2 87,-18-43 1001,-1-1-780,1-5 269,8-26 1,1-11-469,-4 4 1,1-3-247,6-15 1,1-4 219,-8 18 1,-1 0-1,1-1-775,5-12 0,1-3 0,-1 4 49,0-1 1,-1 1-95,0 6 1,0-3 0,-3 8 868,-1-5 0,-6 24 0,-1-3 0</inkml:trace>
  <inkml:trace contextRef="#ctx0" brushRef="#br0" timeOffset="149676">4022 2815 3951,'11'6'1392,"-2"-1"1859,-9-5-3015,0 0 1234,18 22-1417,-7-5 135,16 22-183,-4 4-10,-5-9-278,5 9 0,0-1 93,-3-9 534,-2-2 1,0-3-667,-3-14 3686,-5-6-2483,33-30-791,-21 0-580,8-13 0,0-4 457,-1-11-677,-9 8 1,5-10 0,0-3 0,-3 10-74,-3 3 1,0 1 411,-1 1 0,3-7 0,-1 0 0,-3 9 371,-3 4 0,-3 7 0,1-2 0,2-6 0</inkml:trace>
  <inkml:trace contextRef="#ctx0" brushRef="#br0" timeOffset="150556">3958 7811 5666,'8'0'1168,"-2"1"-185,-6-1-694,0 0-260,18 11-357,-12-8-863,16 10 1191,-19-10 0,1-1 0,-3-1 0</inkml:trace>
  <inkml:trace contextRef="#ctx0" brushRef="#br0" timeOffset="151159">3196 11388 14157,'1'3'3029,"-1"0"-1898,0-3-1327,15 65-196,-7-33-179,2 9 0,1 1-180,-1-9 132,3 1 0,0-1 1,-4-7-1,11 24 0</inkml:trace>
  <inkml:trace contextRef="#ctx0" brushRef="#br0" timeOffset="151508">3323 11917 12090,'-16'-4'1433,"-19"6"1,-14 3 0,4-1-1192,9-6 0,-2-3-64,-14-2 0,-12-4 0,0-3 0,11-2-1586,4-11 1,5-4 1407,2 5 0,-1-2 0,13-4-209,17-17 1,21-1 31,23 10 1,18 2 0,-2 1 121,-10 4 0,-1 1 0,4 3 41,1 4 1,4 0 0,1 4 0,-4 6-14,12 5 0,-6 8-8,-13 2 0,-1 9 263,5 25 1,2 16 0,-8-4 6,-11-14 1,-5 3 50,-1 6 0,0 10 1,-5-1-1,-9-10-89,-13-8 1,-12-3-53,-9 5 1,-11 6-1,-1-1 1,6-7-304,4-7 0,1-1-35,-15 9 1,-6 3 0,10-13-662,8-19 256,0-10 598,4-26 0,4 7 0,18 33 0,-11-26 0</inkml:trace>
  <inkml:trace contextRef="#ctx0" brushRef="#br0" timeOffset="152157">2307 3344 15002,'10'-9'400,"12"-11"1,2-1-384,0 6-113,11-7 1,1 2 95,1 11 421,3 21 1,-2 8-35,-12 2-1120,-1 5 1,-5 1 1062,-26 2 333,0 1-591,-6 25-21,14-32 19,7 14 182,36-46-252,-5-3-646,-1-9 0,9-6 0,-6 2 52,-14 7 1,0 0-2184,14-9 0,6-4 0,-11 8 2777,-9 7 0,5-3 0,-28 18 0</inkml:trace>
  <inkml:trace contextRef="#ctx0" brushRef="#br0" timeOffset="152459">2794 3789 13726,'-34'10'1014,"-1"1"1,-18 3-3320,24-7 0,-3-1 3251,-12-3 1,-1-3-748,-11-4 755,3-4 1,2-6-780,23-6 0,4-4-175,-1 2 0,3-6-37,5-20 1,5-12-1,5 3-23,7-2 0,5-1 29,-4 5 1,-1-5 0,7 5-19,9 10 1,6 3-1,0 5 45,-2 2 0,10 5-77,9 8 0,13 0 1,7 3-1,-1 3 1,-7 7 102,-1 8 0,-5 7 1,6 0-249,-2-6 0,6-3 1,1 1-1,-3 4 0,-10 8 258,-5 9 0,-7 6 0,-7 8 92,-9 8 1,-7 8-1,-5 2 1,-2-5 250,-4-5 0,-3-2 1,-2 2-397,-2 11 0,-3 6 0,-2-2 0,-3-8-52,-12-3 0,-9-5-2385,1-5 0,-7 3 1,-1-1-1,7-5 2262,3-1 0,1-2 0,-8 4 0,-4 2 0,13-9 0,15-9 0</inkml:trace>
  <inkml:trace contextRef="#ctx0" brushRef="#br0" timeOffset="153010">3175 7218 10810,'16'-5'3229,"-4"2"-1919,18-32-923,1 8-449,6-4 0,2 1 18,7 3-371,9 4 407,-30 20 45,-3 5-37,-6 5 75,-5 9 447,-23 29 0,-11 8 16,-1-2-1563,6-15 0,-3 5 1,1-7 1295,-14 6-2,2-3 349,-3 5-1498,7-3 715,13-12-188,33-8 264,7-18-47,21 4 0,3 2 136,-11 4-460,1-1 0,-5 3 566,-19 7 2955,-6 3-3285,-21 20 0,-7 3-599,6-9-1906,-9 9 1,0-5-1139,13-29 3162,2 3 1,5-11 0,2 0 0</inkml:trace>
  <inkml:trace contextRef="#ctx0" brushRef="#br0" timeOffset="153378">3535 7980 15179,'-49'-1'1467,"0"1"0,1-6-1364,5 6 1,-8 3 0,8-3-29,-11-10 183,12-4 1,-6-6 0,5 2-1862,5-1 1,1-2 1622,-3 0 1,-2-3-1,3-3-54,-6-12 1,5-4-53,4-4 1,2-2 62,-2 3 1,11-7-63,28 11 1,9-7-1,7-2 1,2 1 0,-2 9 86,6-8 1,8 2-1,-2 6 0,8-7 1,4-1-1,0 4 0,-4 11 1,8 1 0,7 11-61,-6 11 0,11 1 0,6 2 0,2 3 1,-5 3-1,-8 5 53,4 9 0,-7 6 1,6 2 4,-11-10 0,7-1 0,3-1 0,-3 3 0,-5 3 0,-11 6 9,-4 13 0,-10 7 1,-9 6-225,-7 7 1,-10 8 0,-3 0 0,-1-7 456,3-10 1,-2-5 0,-3 4 10,-4 4 0,-4 6 1,-2 2-1,-2-4 1,-3-8-345,-9-2 1,-3-9 0,-1 0 90,3 2 0,0-1 0,-8-3-951,-7-8 0,-10-3 1,-4-3-1,3-2 1,8-4-15,-6-1 0,-1-6 343,14 1 0,-7 0 1,-1-1-1,3-5 0,9-6 622,-8-25 0,12-4 0,-4 5 0,18 7 0,-1-1 0</inkml:trace>
  <inkml:trace contextRef="#ctx0" brushRef="#br0" timeOffset="160379">13843 3069 12143,'-17'-3'526,"4"0"-146,-25 6 0,-4 4 71,1 4-3002,-7-3 0,2 1 2901,14 6 1617,4 3-2149,-5 13 653,12-5-476,6 4-113,23-15-106,10-3-106,8 0-290,16 2 1,4 2 473,2 3-1084,3 1 1,-4 3 1229,-22-1 154,-3 8 881,-38 1 0,-12 0-231,-19 4-1305,11-5 1,-3-4 729,-18-10 116,3-11-4,22-6 0,0-4-2139,-14-7-275,6-7 2073,45-10 0,-3 17 0,8-5 0</inkml:trace>
  <inkml:trace contextRef="#ctx0" brushRef="#br0" timeOffset="160701">14139 3365 4340,'-43'22'1139,"0"0"0,0 0 0,6 0 1180,12-1-3199,4 1 754,16-11 1250,18-6-1486,12-15 1222,2 1-594,-1-13 0,-2-3-87,-5 4-45,16-19-69,-30 33-65,-1 3-20,0 2 51,14 20-37,-5 1-299,8 10-151,-9-7-101,-4-10 557,22-2 0,-21-4 0,17-3 0</inkml:trace>
  <inkml:trace contextRef="#ctx0" brushRef="#br0" timeOffset="161161">14436 3302 10852,'0'49'3131,"3"-9"-3131,-14 15-3,8-22-114,2-12-1012,1 5 1375,1-17-383,0 0-87,2-22 151,4-17-150,3 0 1,2-2-204,11-21 381,-9 22 1,-1 4 44,6 4 109,-10 17 952,5 25-971,-8-4-90,2 19 137,-8-14-92,-2 0 39,-2 3-356,-1-4 300,2-4 179,1-7-25,2-9-246,6-16-297,10-26 361,0 8-9,7-14 9,-8 32-3,0 3 129,3 5 830,0 21-293,-5 10-500,-3 10-202,-9 8-166,-1-17-3696,4 18 2014,0-27 1887,7 5 0,-7-18 0,2-2 0</inkml:trace>
  <inkml:trace contextRef="#ctx0" brushRef="#br0" timeOffset="161546">14986 3239 11020,'7'20'2293,"-2"-3"-2331,-11 25 1,-4 7-206,6 4 100,-4 3 0,1 0-717,7 0-1186,-3-13 2051,-4-15 315,0-11-102,-2-26-100,3-8 282,1-21 1,1-5-85,0 0-126,2-3 1,2 1 603,5 10-506,11-9-1830,2 20 0,2 1 1596,7-9 28,21 6-80,-30 30 54,3 5 42,-9 5 1487,-14 38-1504,-15-18-117,-7 21-337,-8-32-273,8-11 78,-20-9 1,25 0 0,-12-7 0</inkml:trace>
  <inkml:trace contextRef="#ctx0" brushRef="#br0" timeOffset="161696">15155 3069 1442,'13'43'3343,"-3"-13"-1046,-9 28-2297,7-26 0,1-1 0,-4 4 0,12 10 0</inkml:trace>
  <inkml:trace contextRef="#ctx0" brushRef="#br0" timeOffset="162010">15431 3323 13451,'2'4'569,"-1"-2"-6303,-1-2 3701,61-19 3605,-28 3-1572,4 2 0,-3 0-117,-11-4 1273,-17 4 432,-30 4-888,-4 11-602,-14 5-92,10 13 3344,14-1-3350,3 4-330,7 27 184,9-22-48,16 24-420,4-38-1834,21 2 2448,5-20 0,1-3 0,-4 6 0,-5-6 0,1-1 0</inkml:trace>
  <inkml:trace contextRef="#ctx0" brushRef="#br0" timeOffset="162247">16150 3238 3623,'-9'-6'4352,"1"1"-1669,-29 17-3044,27-6 1414,-27 13-2419,77 4 2026,-19-9-740,8-1 1,1 0 3720,-8-2-1572,-11 22-1965,-13-11-398,-25 22-345,6-23-3276,-15 9 3915,16-17 0,4-1 0,8-9 0</inkml:trace>
  <inkml:trace contextRef="#ctx0" brushRef="#br0" timeOffset="162396">16468 3302 4724,'5'13'793,"-1"-3"1738,-4-10-2550,-12 36-559,7-19 702,-8 28-124,13-23 0,0-11 0,0 1 0</inkml:trace>
  <inkml:trace contextRef="#ctx0" brushRef="#br0" timeOffset="162547">16362 3133 7578,'13'-20'-524,"-3"5"2762,-10 15-2552,0 0 726,39-19-2720,-16 12 2026,11-5 0,-1 1 1,-13 8-1,5-1 0</inkml:trace>
  <inkml:trace contextRef="#ctx0" brushRef="#br0" timeOffset="162996">16574 3260 3664,'10'13'-129,"-1"-3"2146,-9-10-2118,35 0-627,-13-1 855,26 6 1,2 3-38,-18 0 146,2 1 1,-8 3 653,-25 3-22,-9 1 1347,-4 1-1242,-11 3 0,-1-1-305,3 2-810,-17 12 142,34-24 3288,12-4-2081,42-8-1207,-12-1 4,-3-2 0,0-1-85,6-6-1741,2 0 1679,0-3-451,2-5 1,-1-2 584,-5 3 5,0-1 0,-12 3 12,-27 13 463,-18 5 1030,-33 30-891,10-2-528,14-8 1,4 2-32,9 13 158,17-16-639,35 0 0,11-4 7,3-3-17,-8-6 0,8 0 0,-8-4-1383,15-6 1237,-15-2 0,-3-1 1,-12 2-1,4-5 0</inkml:trace>
  <inkml:trace contextRef="#ctx0" brushRef="#br0" timeOffset="163327">13780 3831 12109,'54'-1'2490,"-7"-1"-1882,-7-2 1,12-4 0,7-1 0,-1 0 0,-7 2-2181,2 0 1,-4 1 0,8-1 1719,-14 2 0,7-1 0,5-1 0,1 1 0,2-1 0,-2 1 0,-3 0 0,-5 2-364,15-2 1,-5 1 0,-2 0-1,5 0 216,-8 1 0,4-1 0,1 1 0,0-1 0,0 1 0,-3 0-14,-2 0 1,-3 0 0,-1 1 0,5 0 0,8-1-225,-16 2 1,5 0-1,5-1 1,3 0 0,2 1-1,2-1 1,1 1 0,0-1-1,0 1 1,-2 0 0,-1 0-1,-4 0 1,-4 0-428,10 1 0,-4-1 0,-3 1 0,-2 0 0,1 0 1,1 1-1,2-1 0,4-1 387,-10 1 1,2 0-1,4-1 1,1 1 0,1-1-1,1 1 1,-1-1 0,0 1-1,-1-1 1,-2 1-1,-4 1 1,-2-1 0,-4 1 282,14 1 0,-3 1 1,-3 0-1,-5 1 1,-4-1-1,-6 0 0,14 1 1,-6 0-1,6 0 1,-1 1-1</inkml:trace>
  <inkml:trace contextRef="#ctx0" brushRef="#br0" timeOffset="170528">11430 5292 8301,'48'2'2097,"-5"0"-4355,-7-4 1,9-1 3003,3 0 0,10 0 0,5-1 0,0 1 1,-7 0-959,-7 0 1,-5 1 0,1 0 0,6-1 241,-3 1 0,4 0 1,5-1-1,0 0 1,0 0-1,-3 1 0,-5 0-87,10 0 1,-4 0-1,-2 1 1,1 0 91,2 0 1,-1 0 0,4 0-1,9 1-187,-22 0 0,5 1 0,4 0 0,3 0 0,3 0 0,1 1 0,1-1 0,0 1 0,-1-1 1,-3 1-1,-2 0 0,-4-1-128,4 1 1,-3 0-1,-3 0 1,-1 0 0,0 0-1,2 0 1,1 1 0,4-1-6,-6 0 1,4 0-1,2 0 1,2 0-1,0 0 1,2 0 0,-2 0-1,0 0 1,-3 0-1,-2 1 1,-3-1 0,-5 0 284,22 3 0,-5 0 0,-5-1 0,-6 1 0,-6-1 0,4 0 0,-6 0 0,4 0 0,0 0 0</inkml:trace>
  <inkml:trace contextRef="#ctx0" brushRef="#br0" timeOffset="170818">11197 5270 10396,'-6'-7'295,"27"0"0,20 1 415,-3 1 0,11 1 0,6 0 0,4 1 0,0-1 0,-2 1-1411,-2-1 1,0 0 0,0 0 0,2 1-1,0-1 1,3 0 755,-5 1 0,2 0 1,2-1-1,1 0 0,-1 1 1,0 0-1,-2 0 1,-2 0-200,6 1 1,-2 0 0,-2 0 0,0 0 0,-2 1 0,-2 0 153,-1-1 1,-4 1 0,0 0-1,3 1 1,9 1-172,-13 0 0,5 1 0,4 0 1,4 1-1,2 0 0,1 0 0,1 0 1,0 1-1,-1-1 0,-3 1 0,-3-1 1,-3 0-196,4 0 0,-4 0 0,-3 0 0,0 0 0,-1 1 0,1-1 0,3 0 0,2 1-60,0 0 0,3 0 0,3 0 1,2 0-1,1 0 0,-1 0 0,0 1 1,-3-1-1,-4 1 0,-4-1 0,-5 0 416,23 3 0,-6 0 0,-9 0 0,-10-1 0,-9-2 0,-6 0 0,26 4 0</inkml:trace>
  <inkml:trace contextRef="#ctx0" brushRef="#br0" timeOffset="171265">12257 5271 4850,'53'-2'-222,"1"0"1,-1 0 0,1 0 0,-1 0 0,1 1-1,-1-1 1,-5 1 0,4 1 0,4 1 0,2-1 0,3 1-1,1-1 1,1 1 0,1 0 0,-2 0 0,0 1-1,-2-1 1,-3 0 0,-2 0 0,-5 0 0,-4 0 221,16 1 0,-9-1 0,-3 1 0,-1-1 0,2 1 0,8 0 0,-8 0 0,6 0 0,5 0 0,2 0 0,2 0 0,-1 1 0,-2-1 0,-4 0 0,-6 0 0,-7 0 0,-9 0 0,10 1 0,1 0 0</inkml:trace>
  <inkml:trace contextRef="#ctx0" brushRef="#br0" timeOffset="174553">14393 5630 3875,'-55'0'89,"0"-1"1,-1 0 0,1 0-1,0 1 1,4-1 0,-1 0-1,1 0 1,3 0 0,6-1 483,-19-2 0,6-1-547,-3-2 1,0-1-25,2-1 1,-4-2 85,10-2 1,-5-3-1,0-1 1,5 0-152,6 3 0,3 0 0,-3-4 106,1 0 0,-6-4 0,0-1 0,3 0 0,8 1-42,-9-11 1,7-1-38,6 3 0,0-2 1,5 0 61,3-7 1,7 0 547,1-1 1,7-4-311,9 4 1,5-6 0,3 0 0,4 1-209,8-7 0,6 2 0,5-3-24,-3 9 1,4-3-1,2-1 1,1 3 0,1 4-7,3 3 1,1 4-1,2 3 1,5-1 12,-6 6 1,3 1 0,3 0 0,2 0-1,2 2 1,3 1-14,-1 3 1,3 1 0,4 1-1,1 1 1,1 0 0,0 1-1,0 1 1,-3 0-55,-4 2 0,-1-1 1,0 2-1,-1 0 1,1 1-1,0 0 0,2 0 1,2 2-1,-2 0 1,3 0-1,1 0 1,2 1-1,0 0 1,-1 1 0,-1 1-1,-2 1 1,-2 1-1,-5 2-228,16 1 1,-5 4-1,-3 1 1,-2 2-1,0 1 238,-5 0 0,0 1 0,-1 1 0,-2 3 0,-1 5-143,0 4 0,-1 5 0,-2 3 0,-3 1 1,-3 1 108,-2 2 1,-4 2 0,-2 1 0,1 1 98,6 4 0,2 3 1,-4 0-1,-9 0-77,-9 4 0,-8-1 1,-6-2 373,-6 3 1,-8 0-273,-4-6 0,-5 2 0,-7-1 266,-5-4 0,-7 1 0,-3-2 0,-1 0-246,7-7 0,-1-1 0,-1 1 0,-3-2 0,-1-1-82,-2-1 0,-3-1 0,-2 0 1,0-1-1,1-2 0,2-2-19,-9 1 1,2-2 0,1-2 0,-1-1-32,-3-1 0,0 0 0,0-2 0,2-2 191,-1 1 1,3-3 0,-9-1-278,11-3 1,-6 0-1,-6-1 1,-1 0-1,1-1 1,3 0-1,6-1-186,-7 1 0,7-2 0,-1 1 0,-5-2 267,7 1 0,-6 0 0,-3 0 1,0-1-1,2 0 0,4-2 0,9-1 24,-8-4 1,8-2 0,2-1-94,-1-1 0,1-1 1,2-2-62,3-1 0,1 0 1,1-3-214,-12-6 0,2-8-737,12-6 0,3-8 1,5 0 93,6-5 1,5-2 1030,7 6 0,1-1 0,6 5 0,15-15 0,8 31 0</inkml:trace>
  <inkml:trace contextRef="#ctx0" brushRef="#br0" timeOffset="192093">16531 4064 4981,'24'-2'305,"-5"0"1,-19 2 0,0 0 0</inkml:trace>
  <inkml:trace contextRef="#ctx0" brushRef="#br0" timeOffset="192147">16404 4254 6299,'-2'-4'0,"0"0"0</inkml:trace>
  <inkml:trace contextRef="#ctx0" brushRef="#br0" timeOffset="192705">12827 5461 13689,'52'-2'243,"1"0"1,-4-1 0,9-1-1,5-1 1,-1 0 0,-5 1-1584,-5-1 1,-4 0-1,2-1 1,6 1 1333,-9 0 0,5 1 1,3-1-1,2 0 1,1 0-1,-1 0 0,-2 1 1,-4 0-66,9-1 0,-5 2 0,-1-1 0,2 1 0,4-1 71,-10 1 0,4 0 0,2 0 0,1 0 0,-1-1 0,-2 1 0,-2 1 0,-5-1 0,12 0 0,-6 0 0,-2 0 0,1 0 0,2 1 0,0-1 0,-1 1 0,1-1 0</inkml:trace>
  <inkml:trace contextRef="#ctx0" brushRef="#br0" timeOffset="192875">13335 5524 7474,'-46'-1'-8,"10"0"3254,36 1-2672,78 30-357,-41-23 1,10-3-135,-10-2 1,10 0 0,7-1-1,7 0 1,5 0 0,2-1 0,1 1-1,-2-1 1,-2 0 0,-5 0 0,-7-1-228,8 1 0,-7-2 0,-3 1 0,1-1 0,3 0 0,7 0 104,-10 0 0,4 0 1,4-1-1,3 1 0,2-1 1,0 0-1,1 0 0,-2 0 1,-2 1-1,-3-1 0,-5 1 1,-4 0-248,15-1 1,-8 1 0,-3 0 0,0-1 0,3 2 286,1-1 0,3 1 0,0 0 0,0 0 0,-4 0 0,-5 0 0,8 0 0,-6 0 0,1 0 0,-8 1 0,0 0 0,1 0 0,-1 0 0</inkml:trace>
  <inkml:trace contextRef="#ctx0" brushRef="#br0" timeOffset="198905">14542 6583 12958,'45'-3'447,"-5"-2"0,-1-1-447,0 0-369,-2 0 0,9 0 0,10 0 589,-14 4 0,6 0 1,5 1-1,5 0 1,3 0-1,1 1 0,0 0 1,0-1-1,-3 1 1,-4 0-520,2 0 0,-3-1 0,0 1 0,-1 1 0,0-1 0,1 0 0,3 0 0,2 1 282,-7-1 0,2 0 0,2 0 1,2 0-1,1 0 0,0 0 0,1 0 1,-2 1-1,0-1 0,-1 1 0,-3 0 1,-1 1-154,7 0 1,-1 1 0,-2-1 0,-2 1 0,0 1 0,0-1 0,0 1 0,1 1 169,4 0 0,1 1 0,1 1 0,0 0 0,-1 0 0,-2 0 0,-3-1 0,-2 0 0,6 0 0,-4-2 0,-2 1 0,-1 0 0,3 1 0,-4 0 0,0 1 0,1 0 0,-1 0 0,0 0 0,1 0 0</inkml:trace>
  <inkml:trace contextRef="#ctx0" brushRef="#br0" timeOffset="199155">14350 6562 5934,'-50'-2'497,"-1"1"1,1 0 0,41 5-166,37-1 1,36-2 0,6 0-229,-22 1 1,4-1-1,3 1 1,4 0-1,5 0 1,5 0-64,-23 0 0,4-1 0,3 1 0,3 1 0,2-1 0,2 0 1,2 1-1,1-1 0,0 1 0,0-1 0,-1 1 0,-1-1 0,-1 0 1,-3 1-1,-2-1 0,-3 0-105,8 0 1,-4 0 0,-2 0 0,-2 0-1,-1 0 1,1 0 0,0 0 0,2 0-1,2 1 1,4-1 29,-8 1 1,3-1-1,2 0 1,2 1 0,1 0-1,2-1 1,0 1-1,1 0 1,-1 0 0,0 0-1,-1 0 1,-2 0 0,-1 0-1,-2 0 1,-3-1-1,-2 1-256,10 1 0,-3 0 1,-2 0-1,-2-1 1,-1 1-1,-2 0 1,0 0-1,-2 0 1,0-1-88,11 1 0,-3 0 1,-2 0-1,0 0 0,1 1 1,4-1 376,-4 0 0,5 1 0,2 0 0,0 0 0,-1 0 0,-3 0 0,-6-1 0,-6 0 0,10 1 0,-9-1 0,0 0 0,4 0 0,-1 1 0,0-1 0</inkml:trace>
  <inkml:trace contextRef="#ctx0" brushRef="#br0" timeOffset="218446">4318 9271 4817,'-10'-6'2610,"2"1"-629,8 5-581,0 0 1156,9-14-2054,1 8 224,17-11-611,-1 12 25,18 1 0,15-2 0,0 0-125,-8 0 0,-2 0 0,5 0-722,1 0 0,4 0 0,1-1 0,-2 1 746,-9 0 1,-1 0 0,0 0 0,-3 0 58,6-1 0,-3 0 0,12-1-174,-19 4 0,7-1 1,5 0-1,4-1 1,2 1-1,1 0 1,0 0-1,-1 0 1,-3 1-1,-3 0 110,5 0 1,-2 1 0,-2 0 0,0 0 0,0 1 0,3-1 0,3 0-169,-9 0 1,2 0 0,3-1-1,1 0 1,0 0 0,2 0-1,-1 1 1,-1 0 0,-1 0-1,-1 1 1,-3 1 133,6 1 1,-3 0 0,-2 1 0,-1 1-1,1 0 1,1 0 0,1 1 0,3 0-108,-3 1 1,2-1-1,1 2 1,2-1-1,1 2 1,0-1-1,0 0 1,0 0-1,-1 1 1,-2-1-1,-2-1 79,2 1 0,-1-1 0,-2 1 0,0-1 0,-1 1 0,1-1 0,0 0 0,1 1 0,1 0 15,-3 0 0,2 0 1,1 0-1,0 1 0,1-1 1,0 0-1,-1 1 0,-1-1 1,-1 0-1,-2 0 1,-2 0-78,9 0 1,-2 0 0,-1-1 0,-2 1 0,-2-1-1,0 0 1,-1 0-223,1-1 1,-2 1 0,-1-1 0,0 0 0,0-1 0,0 1 41,10 1 1,0-1-1,0 1 1,-1-1 0,-4 0 85,2-1 1,-1 1 0,-5-1 0,-8-1-383,-4-1 0,-7-1-239,2-3 805,-1-8 0,-17 6 0,0-4 0</inkml:trace>
  <inkml:trace contextRef="#ctx0" brushRef="#br0" timeOffset="220447">7006 9123 11670,'-22'-20'-720,"-4"-17"0,-4-12 1,6 4 1244,13 16 0,2-2-785,-6-11 0,-4-9 0,2-2 0,8 4 664,11 4 0,8 3 0,6-5 70,3 4 1,7-6 0,3-2 0,3 0 0,-1 1-1,-3 5-1053,3-3 1,-3 3 0,3 1 0,6-2 656,-6 9 1,5-2-1,3-2 1,1 0-1,1 0 1,0 2-1,-3 4 1,-2 4-25,6-3 1,-3 6-1,1 2 1,4-3-12,-5 5 1,2-3 0,3 0-1,2 0 1,1 1 0,2 1-1,2 2-117,-2 4 1,2 2 0,3 0 0,2 2 0,0 0 0,0 1 0,-1 0 0,-2 0-1,-2 1 74,1-2 0,-3 0 0,-2 1 0,0 0 0,2 1 0,1 2 0,4 0-133,-2 2 0,4 0 0,2 1 0,2 0 0,1 1 0,0 1 1,-2 2-1,-1 1 0,-4 3 0,-4 2 113,7 4 0,-5 4 0,-2 3 0,-2 1 0,0 0 0,1 0-19,0-3 0,0-1 0,0 0 0,0 3 1,0 5-1,0 6-67,-8 1 1,1 5 0,2 5-1,0 3 1,-1 2 0,0 1 0,-3 1-1,-2-2 1,-4 0 0,-4-4-3,4 12 1,-7-3-1,-4 0 1,0 2-1,3 4 108,-1-8 0,5 3 0,2 2 0,0 2 0,-3-1 0,-4-1 0,-7-1 0,-8-4 178,-10 16 1,-12-2 0,-10-4-1,-11-2 61,1-18 1,-9-2 0,-6-1 0,-5-2 0,-3-1 0,0-1-1,2-1 1,3 0-281,1 0 0,1-1 0,1 0 1,-1-2-1,0 0 0,-2-1 1,-3 1 17,2-2 0,-3 1 0,-2 0 0,-2 0 0,1-1 0,-1-1 0,2-1 0,3-3 0,2-2-12,-5-1 0,3-3 0,1-2 0,2-2 0,1-1 0,1 1-43,-7 0 1,5-1 0,-3-1 0,-8-2-217,14-3 0,-6 0 0,-5-1 0,-2-1 0,-3-1 0,0-1 0,0 0 0,2 0 0,4-1 1,4 0-128,-10-3 1,5-1 0,2 0 0,1-2 0,-2 1 0,-5-1 256,10 4 1,-3 0-1,-3 0 1,-2 0-1,0-1 1,1 0-1,2 0 1,3-2-1,4 0 1,7-2-265,-17-10 1,8-1-1,5-3 1,3-2 427,6-1 0,2-3 0,3 1 0,3 4 0,-4-2 0,3 2 0,-3-11 0,-1 0 0</inkml:trace>
  <inkml:trace contextRef="#ctx0" brushRef="#br0" timeOffset="221828">5567 10308 11826,'8'1'1151,"-2"-1"-6416,-6 0 8382,171-37-2765,-120 27 1,5-1-343,-8 2 0,9-2 1,6-1-1,1 0 1,-2 1-1,-7 2 87,-5 0 1,-5 2-1,2 0 1,10-1-74,-13 3 1,5-1-1,6 0 1,5 0-1,2-1 1,3 0-1,1 1 1,0-1 0,-1 1-1,-2 0 1,-2 0-1,-5 1 1,-5 0-31,7 0 0,-6 0 0,-4 0 0,0 1 0,0 0 0,5 0 0,7 0-76,-12 0 1,5 0-1,3 0 1,4-1-1,1 1 1,3-1 0,0 0-1,1 1 1,-1-1-1,-1 1 1,-2 0 0,-2 0-1,-4 1 1,-3 0-1,-6 1 59,17-1 0,-9 1 0,-3 0 1,-2 1-1,3 0 0,6 0 7,-9-1 0,3 1 1,1 0-1,3 0 1,0 0-1,2 0 0,0 0 1,0 0-1,1 1 1,-1-1-141,-4 1 1,0 0 0,0 0 0,2 1 0,-1-1 0,1 1 0,0-1-1,0 1 1,0-1 0,0 1 0,-1-1 0,0 1-491,3-1 0,-1 1 1,1-1-1,-1 1 1,0-1-1,0 1 1,0 0-1,0-1 1,0 1-1,0-1 0,0 1 646,2 0 0,0-1 0,2 1 0,0 0 0,0 0 0,-1 0 0,-1 0 0,-2 0 0,-3-1 0,-2 1 0,-5 0 0,18 0 0,-5 0 0,-4 0 0,-5 0 0,-6 0 0,6-1 0,0 1 0</inkml:trace>
  <inkml:trace contextRef="#ctx0" brushRef="#br0" timeOffset="227367">2519 6265 12440,'-2'12'1076,"1"-2"1009,1-10-1835,0 0-570,-9-19 202,27-17 1,8-5 37,-16 10 1,2 0-445,9-4 0,6-2 0,-2 3 471,0 2 0,0 3-24,2-4 0,1-1 15,3-2 0,0 0-1,0-1 0,3-4-714,-4 4 1,4-4-1,2-2 1,-2 2 774,-3 6 0,-2 1 0,2 0 0,1-1-13,2-3 0,3-1 1,0-2-1,-1 3 1,-2 3-654,5-3 0,-3 3 0,0 3 665,-3 5 0,-1 2 0,-2 3-46,-3 4 0,1 3-85,22-2 0,0 5 178,5 2 319,-2 9 0,-2 7-103,-11 12 253,-13-2 1,0 2-111,16 17-261,-15-5 0,7 7 0,0 3 0,-3-4-142,7 8 0,0 0-2,-5-3 1,5 4 0,-1 0 0,-5-4-30,3 5 0,-5-4-838,3 4 0,-1-1 820,1 0 0,-1 1-25,-3-4 0,3 4-313,-2-5 0,4 6 0,0 0 0,-4-5 51,4 5 1,0 0-540,-4-4 1,5 4 0,-1 0 0,-7-8 874,-5-4 0,-4-5 0,15 19 0,-18-21 0</inkml:trace>
  <inkml:trace contextRef="#ctx0" brushRef="#br0" timeOffset="228447">4106 9144 8144,'16'-3'2324,"19"-7"0,5-3-1393,4 2-1718,0-1 0,10-1 1,-3 1 1106,-2 3 1,1 1-178,-2 0 1,4 0 0,-2 1-27,-7 1 1,0 2 0,6-1-326,-4 0 0,6 1 1,4-1-1,2 1 0,0 0 1,-2 0 284,-3 1 0,-1 0 0,-1 0 0,2 0 0,2 0 0,2 1-131,-6-1 1,3 1 0,2-1 0,2 1-1,0 0 1,-1-1 0,0 1 0,-3 0 0,-2 1 59,9-1 0,-3 0 0,-2 1 0,0 0 0,-1 0 0,1 1-195,0-1 0,1 1 0,-1 1 0,-1-1 1,-1 1-1,-3-1 204,7 1 0,-4 0 1,1 0-1,8 1-46,-14 1 1,5 0 0,4 0 0,3 1 0,1 0 0,-1 0 0,-2 0 0,-2 0 0,-6-1 21,10 1 0,-7 0 0,-1-1 0,2 1 0,5 0-13,-4 0 0,5 0 1,4 1-1,1 0 0,0 0 1,-4 0-1,-5-1 1,-7 0-77,15 1 0,-10 0 0,-1-1-33,-1 0 0,-1 0 1,-1 0-17,-6 0 1,0-1-1,-1 1 364,12 0 1,-2-1-1834,0 1 0,-7 0-41,-17-1 355,-47-4 723,-15-2 1,-9 0 737,-15-2 1,-3 0-160,7 0 0,-10 0 247,23 2 0,-8 0 0,-5 0 0,-5-1 0,-2 1 0,-1 0 0,0 0 0,3 0 0,5 0-190,-3 0 0,3 1 0,1 0 0,0-1 1,-1 1-1,-1 0 0,-4 0-53,3-1 1,-2 1-1,-3-1 1,-2 0-1,0 0 1,0 1-1,1-1 1,1 1-1,3-1 1,4 2 1,-11-1 0,2 1 0,3 0 0,2 0 0,2 0 0,1 0 14,2 1 0,5-1 1,0 0-1,-3 1 0,-6 1-70,8-1 1,-5 1-1,-3 0 1,-3 1-1,-2 0 1,0-1-1,0 1 1,2 1-1,2-1 1,3 0 269,-6 0 1,3 1 0,2 0 0,1 0 0,-1 1 0,-2-1 0,-2 0-228,7 0 0,-3 0 0,-2 0 1,-1 0-1,-1 0 0,1 0 1,2 0-1,2 0 0,3 1 1,4-1 120,-13 3 1,5 0 0,3 0 0,4 0 0,2 0 188,-6 2 1,5-1 0,1 0-160,5 0 1,2 0 0,-1 0 258,-22 5 1,7-1-351,15 0 1356,20 1-1238,43-12 0,18-4-20,4 1 0,4-1-50,-9 1 1,2-1 0,1 0 8,5-1 0,2-1 1,11 0-28,-19 2 0,7-1 0,5-1 0,4 1 0,2-1 1,1-1-1,0 1 0,-2 1 0,-3-1 0,-5 1-76,8 0 0,-4-1 0,-3 2 0,0-1 0,3 0 0,6-1-7,-10 2 0,4-1 0,3-1 0,3 1 0,1-1 0,0 0 0,0 1 0,-2-1 0,-3 1 0,-2 1 0,-6 0-133,10 0 1,-6 0-1,-2 1 1,-2 0 0,0 1-1,2-1 132,1 0 1,1 0 0,0 1-1,0-1 1,0 0 0,-1 1-170,1 0 0,0-1 0,0 1 0,1 0 0,-1 0 0,-1 0 152,0 0 0,-3 1 1,1-1-1,1 0 0,3 1 1,5-1-36,-8 1 0,5-1 1,3 1-1,3 0 0,2 0 1,0 0-1,-1-1 0,0 1 1,-3 0-1,-3 0 0,-5 0 15,12 0 1,-6 0 0,-3 0 0,0 0-1,2 0 1,5 0 11,-9 0 1,5 0 0,3 1 0,1-1 0,1 0 0,0 0 0,-2 0 0,-3 0-1,-4 0 1,-5 0-123,7 1 0,-5-1 0,-3 0 1,-3 0-1,-1 1-7,12-2 0,-3 1 0,0 0 251,7-1 0,2 1 0,-5-2-1316,-11 0 1,-2-2 0,-6 1 883,20-3 1086,-17 2 0,-11-2-663,-27 1-87,-9 1-292,-5-1 2098,-9 0-1806,-35 4 0,-4 0 0,21 0 0,-13 1 0,0 1 0</inkml:trace>
  <inkml:trace contextRef="#ctx0" brushRef="#br0" timeOffset="230197">4403 9123 11317,'-33'-47'-476,"1"1"0,13 18 0,1-1 803,-9-12 1,-3-7 0,5 6-926,7 12 0,2-1 577,-1-3 1,-2-3 0,0-2-2,1-3 1,0-1-1,0-1 155,1 0 1,1-1 0,0-1-20,-2-7 1,2-1 0,2 4-998,2 1 0,3 3 950,2 5 0,2 3 62,1-11 246,2 5 1,1 0-197,1-3-205,1 2 1,3 4 103,1 15 981,10-13-440,15 2-501,-8 11 1670,13-4-1662,-4 17-56,-2 2-33,12-2 111,9 6 0,12 0 1,0 2-84,-10 1 0,0 2 1,3-1-462,-9 0 0,3 0 1,2-1-1,-1 1 1,-3 1 403,2 1 0,-2 0 1,-1 1-1,-2 1 19,5-1 0,-2 0 1,9 1-245,-12 0 0,8 1 0,4 0 0,2 0 0,2 1 0,-1-1 0,-4 1 0,-4-1 227,4 0 1,-4 1-1,-2-1 1,2 0 0,5 1-180,-8-1 0,4 1 1,4 0-1,1 0 1,1 0-1,-2 0 1,-1 0-1,-3 0 1,-5 0 168,6 0 0,-4 0 0,-3 0 0,-1 1 0,2-1-198,3 0 0,0 1 0,0-1 0,1 1 1,0 0 205,1-1 1,0 1 0,1 0 0,-1-1 0,1 1 38,-1 0 1,-1-1 0,0 1 0,5 0 0,6 0-114,-13 0 1,5-1 0,5 1 0,2 1 0,2-1 0,1 0 0,1 1 0,-2-1 0,-3 0 0,-2 0-1,-5 0-8,4-1 1,-6 1-1,-2-1 1,0 0-1,0 0 1,4 1-1,5-1-28,-8 0 1,4 1 0,4-1 0,2 1 0,3 0-1,0 0 1,0 0 0,0-1 0,-2 1 0,-3-1 0,-3 1-1,-4-2 1,-5 1-84,16 0 1,-8 0 0,-3-1 0,-2 0-1,5 0 23,0 1 1,3-1 0,1 0-1,-1 1 1,-3-1 0,-3 0 90,1 0 0,-5-1 0,0 1 0,5 0-213,-3 0 0,6 1 1,1 0-1,0 1 0,-3-1 1,-5 0 472,7 0 0,-6 0 0,4 0-234,-4 0 1,7 1 0,0 0 0,-7-1-1,-12 0 45,4 2 20,-7-1 1995,-26-2-240,-8 10-1439,-4 0-36,-6 14-29,-16 26-27,-1-1 1025,7-15 0,-4 7-1111,1-2 0,-4 6 0,0 1 1,2-6-992,-5 9 1,1-1 870,3-6 1,-2 5 0,0-1 0,4-7 10,2-5 0,3-4-18,1 0 0,0-1-145,2-3 1,0 0 113,-10 24-82,5-6 1,0 0 17,0 3 60,3-9 0,2-3-41,4-15-462,0-4 532,-2-3 190,-1-3-275,-13-6 1,-3-1 59,-11 0 906,4-4 0,-5-1-1039,-6-4 0,0-3-288,5 2 1,-2-1 253,6 0 1,-4 0 0,-9-1 166,7 3 0,-9 0 0,-6 0 0,-3 1 0,-1-1 0,4 0 0,5 1 0,9 0 0,-8-2 0,9 1 0,-8 0 0,-2 1 0,0 0 0,-1 0 0,1 0 0,-1 0 0,1 0 0,-1 0 0</inkml:trace>
  <inkml:trace contextRef="#ctx0" brushRef="#br0" timeOffset="232847">5079 4466 8582,'-53'-1'-68,"-1"0"1,1 0-1,-1 0 1,2 0-1,-1-1 1,2 1-1,4-2-940,5 0 1,2-1 0,-3-1 1118,-9-2 0,-6-1 1,-1 0-1,4 0 94,-5-1 1,3 0-1,-3 0-88,14 1 0,-3 0 0,-1-1 1,2 1-1,4-1-110,-9-3 0,4 0 1,1 0 160,2-1 0,0-1 0,2 0-73,4 0 0,0-1 1,0-3-28,-6-4 0,0-5 0,7-8-594,11-10 0,6-9 0,3-3 1,2 4 630,-2 1 0,3 3 1,7-4-239,7 7 1,4-5 0,3-1-1,5 3 1,4 6-167,14-4 0,8 8 1,3 0-24,-6 7 0,2 0 0,2 1 0,2 1 108,4-2 1,2 1-1,2 1 1,1 0 141,-8 6 1,0 0 0,2 1 0,4 0 0,7 0 184,-9 6 1,6-1 0,4 1-1,4-2 1,3 1 0,1 0-1,2 0 1,-1 1 0,-2 0 0,-1 1-1,-4 1 1,-3 1-56,9-3 0,-5 2 1,-2 1-1,-1 1 1,1 0-1,4-1 1,4 0-39,-12 2 0,2 0 0,3-1 1,2 0-1,2-1 0,1 0 0,0 1 1,0 0-1,0 1 0,-2 1 0,-1 1 1,-2 2-1,-3 1-36,5 2 1,0 1 0,-2 2-1,-2 1 1,0 1 0,-2 0 0,0 1-1,-1 0 1,-1-1-32,5 1 1,-3 0 0,-1 0-1,0 1 1,0 0 0,1 0-1,2 2 17,0-2 1,2 0-1,1 0 1,1 1-1,0 1 1,1 2 0,0 2-1,0 4-172,-9 1 1,3 2 0,0 3 0,1 2 0,0 0 0,0 2 0,-2 0 0,0 0 0,-3 0 0,-2-2 0,-3-1 98,9 4 1,-5-1 0,-3-1 0,-1 1 0,2 1 0,3 3 55,-1 0 0,5 2 1,2 2-1,1 1 1,0 0-1,-3 1 1,-4 0-1,-7-1 1,-8-1 104,7 19 0,-14-1 1,-4 1-78,-2 0 0,-3 1 1,-4 0 18,-5-2 0,-3 1 0,-4 0 152,-2-3 0,-5 0 0,-11 2 821,-9-6 1,-10 2-1,-7 1 1,-3 0 0,1-2-1,4-6-770,0 0 1,3-4-1,-1-2 1,-6 2-108,4-4 1,-4 4 0,-3 0 0,-1 0 0,-2-2 0,0-2-1,1-6 41,-2-4 0,-2-4 1,0-3-1,0-2 0,0 0 1,2 0-103,-2 1 0,1-1 0,1 0 1,-1 0-1,-3-1-71,6-1 0,-1 1 0,-1-1 0,-2 1 0,-1-2 1,-2 1-1,-2-2 51,6-1 1,-3-1 0,-2-1-1,-1 1 1,-2-2 0,1 1 0,0-1-1,2 0 1,2 1 0,3-1-17,-5 0 1,4 0-1,3 0 1,-1 0 0,0 0-1,-2-1 1,-4 1-1,4-1 0,-4 0 1,-1 0-1,-3 0 1,0 0-1,0-1 1,0 1-1,1-2 1,2 0-1,2 0-22,-3-2 0,2 0 1,0-1-1,1 0 0,1-1 1,1 0-1,1 0 0,1 0 3,-6-1 1,3 1 0,1-1 0,0-1 0,0 1 0,-3-2-9,6 2 0,-2-1 1,-1-1-1,-1 1 1,1-1-1,1 0 1,2-1-1,3 1-45,-8-3 0,5 2 1,1-1-1,-2-3 0,-4-4-317,8 1 0,-4-3 1,-2-2-1,-1-1 1,-1-2-1,0-1 1,3 1-1,2-1 1,5 1-160,-4-4 1,5 0 0,3-1-1,0 0 1,0-1 0,-4-1 424,2 3 1,-5-1 0,-2 0 0,0 0 0,2-2 0,4-1 0,7-1 0,10-2 87,0-20 1,12-5 0,10 1 0,5 5 86,6 6 0,8 4 1,7-3-52,5 2 0,8-4 0,4 0 0,-1 3 0,-5 8 0,5-6 0,1 6 0,4 5 0,0-1 0,0 1 0</inkml:trace>
  <inkml:trace contextRef="#ctx0" brushRef="#br0" timeOffset="233265">4359 4297 4629,'-52'-5'-305,"0"-1"0,-1 1 1,1 0-1,0-1 0,1 0 1,-1 0-1,3-2-527,-5 0 0,2-1 0,-6-9 1213,17 2 0,-6-4 0,-2-4 0,-3-2 0,1-2 0,2 0 0,4 0 0,5 1-239,-8-13 1,8 1 0,2-2 0,-6-3-142,5 10 0,-6-1 0,-3-2 0,1-1 1,4 1-1,9-1 0,12 2-104,10-21 0,17 1 1,7 4 14,-3 10 0,6 4 0,10-2-160,5 7 1,10-3-1,8-2 1,3 1-1,1 0 1,-2 3-1,-5 3 116,-2 2 0,-4 4 0,1 1 0,2 0 0,4-2 139,0 0 0,5-2 0,4-2 0,1 0 0,0 1 0,0 3 0,-3 2 0,-3 5 138,4 3 1,-3 4 0,-2 3-1,0 1 1,2 0-61,3-1 1,0 1 0,1 1 0,0 1-1,0 0-24,2 1 1,1 0-1,0 1 1,0 2 0,0 0 29,0 0 0,-1 1 0,0 1 1,4 2-1,4 2 35,-15 2 0,3 0 0,3 2 1,2 1-1,1 2 0,0-1 1,1 2-1,-2 0 0,-1 0 1,-2 1-54,-2 0 0,-1 0 1,-2 1-1,0 0 1,0 1-1,-1 0 1,2 1-1,1 1 0,2 1-45,-5-1 1,3 0 0,1 1 0,1 1-1,1 0 1,0 1 0,0 0 0,-1 0 0,-2 0-1,-2 1 1,-3-1 0,-2 0-29,9 5 0,-4 0 0,-2 1 0,-2-1 0,-2 1 0,-1 1 0,-2 0 170,11 5 1,-1 0 0,-3 0-1,-6 5 1,-10 4-88,-13 9 0,-9 7 0,-7 3 0,-3-3 0,0-7 140,0-3 0,-3-5 0,-9 3-54,-6-3 0,-7 6 0,-4 3 0,-4-3 0,-1-6 0,0-9-42,-14-4 1,-4-12 0,-3-1-105,12-1 1,-3 0-1,-2-1 1,1 0 0,1-2 117,-2-1 0,3-2 1,-3-1-1,-8 0-373,10-2 0,-7 0 1,-5-1-1,-3 1 1,-2-1-1,-1 0 0,0 0 1,3 0-1,2-1 1,6 0-210,-8 1 1,6-1-1,2-1 1,-1 1-1,-2-1 1,-6 1 235,12-1 1,-4 1-1,-3-1 1,-2 1 0,-1 0-1,-1-1 1,1 1 0,1-2-1,1 1 1,4-2 0,2 0 181,-6-1 0,1-2 0,2 0 0,2-1 0,3 0 1,2 1-1,4 0 0,-18 1 0,7 0 0,-2-1 0,4-2 1,1 0-1,0 0 0,0 0 0</inkml:trace>
  <inkml:trace contextRef="#ctx0" brushRef="#br0" timeOffset="241517">5927 13399 11821,'12'4'1723,"-2"-1"-1483,-10-3 203,0 0 1329,139 22-1621,-102-17 0,3 0-605,3 1 1,8 1 0,3 1 0,-4-3 834,8 0 1,-2-3 0,-1 0-209,-10 0 1,-2-1 0,11 0-101,-11 0 1,8-1 0,6 1 0,4-1-1,2 0 1,0 0 0,-2 0 0,-2 0-1,-6 0-514,5 0 1,-6-1-1,-1 1 1,0-1-1,3 1 1,5-1 418,-7 1 0,5-1 1,3 1-1,1-1 1,2 1-1,0-1 1,-2 1-1,-2-1 1,-4 1-1,-4-1-403,12 0 0,-6 1 1,-3-1-1,-2 0 0,2 0 348,-4 0 0,-1 0 1,0 1-1,1-1 1,2 1-844,3 0 0,4 0 1,2 1-1,-2 0 0,-3 1 1,-7-1 376,6 0 1,-8 0-1,6 1 538,0 1 0,10 2 0,-1-1 0,-7 1 1,-19 0-1,-10 2 0,-7 7 0</inkml:trace>
  <inkml:trace contextRef="#ctx0" brushRef="#br0" timeOffset="241782">7408 13695 6541,'-41'9'824,"1"1"1,-1 0-1,-57 13 1479,98-23-1919,0 0 1304,121 15-1424,-73-13 0,3 0 0,6-1-547,-11 1 0,5 1 0,3-1 0,0 1 0,0-1 0,-3-1 317,1 0 1,-2-2 0,0 1 0,0-1 0,0 0-42,2-1 0,-1 1 0,1 0 0,3-1 1,5 0-194,-12-1 0,5 1 1,4-1-1,2 0 0,1 0 1,0 0-1,-1 0 0,-2 0 1,-4 0-1,-4 0-201,11 0 1,-8 1 0,-1-1 0,2 0 0,8 0-111,-9 0 0,5 1 0,5-2 0,3 1 1,1 0-1,0 0 0,-3 0 0,-4 0 1,-5 0-1,-8 1 387,9 0 0,-9 1 0,-3-1 0,-1 1 0,10-1 0,-3 1 0,-4-1 0,-6 1 0,0 1 0</inkml:trace>
  <inkml:trace contextRef="#ctx0" brushRef="#br0" timeOffset="243502">11705 12658 12966,'3'7'1667,"-1"-2"-1614,-2-5 294,0 0 1532,-55 64-1820,25-34-1818,-7 11 0,-2 0 1857,-2-7-62,-4 0-237,8-11 0,-12 4 0,-1 0 1,7-3 32,2-1 0,-1 0 72,-1-1 1,-6 4 0,0-1 0,12-7-395,-4-2-317,8-4-644,10-6 900,9-11 0,7 4 0,4-8 0</inkml:trace>
  <inkml:trace contextRef="#ctx0" brushRef="#br0" timeOffset="243734">11070 12912 12440,'9'0'1913,"-2"1"-380,-23 26 0,-9 8-1281,10-10-1114,-9 12 1,3 0 1113,13-18-79,2-2 376,14 24-619,2-20 36,27 23-218,-5-32-45,17 2-595,-2-16 0,11-5 0,-4-1-625,1-4 0,0-1 151,3 2 0,4-1 0,-6-2 1366,-1-7 0,-11 2 0,-11 4 0,3-1 0</inkml:trace>
  <inkml:trace contextRef="#ctx0" brushRef="#br0" timeOffset="247703">7620 16341 7664,'58'-5'810,"0"1"1,-20 1 0,1 0 0,8-1-455,-6 0 1,8 0 0,5 0 0,5-1 0,1-1 0,1 1 0,-2 1 0,-4-1 0,-5 1-1047,7 0 0,-5 1 0,-3 0 0,4-1 0,6 1 815,-9-1 0,5 1 1,4-1-1,2 0 1,2 0-1,-1 0 1,-1 0-1,-2 1 1,-5 0-1,-5 1-192,9 0 1,-6 1 0,-4 1 0,0 0 0,1 0 85,4 0 0,-1 0 0,1 0 0,0 0 0,0 0-102,1 0 1,0 1-1,1 0 1,-1-1 0,0 1 52,-1 0 0,-2-1 1,1 1-1,4 0 0,5 0-91,-14 0 1,4 1 0,3-1 0,4 1 0,0 0 0,2-1-1,-1 1 1,-1 0 0,-2 0 0,-3 0 0,-4-1 53,11 1 0,-5 0 0,-3 0 1,-1 0-1,3-1 0,6 2 22,-9-2 1,4 1-1,3 0 1,3 0 0,-1 0-1,1 0 1,-2 1-1,-2-1 1,-4 0 0,-4 0-413,12 1 0,-4 1 0,-4-1 0,-3 0 0,-1 0-52,0 0 1,-4 0 0,0-1-1,3 2 509,5-1 0,5 2 0,0 0 0,-5-1 0,-10-1 0,-9-1 0,-5 0 0,8 1 0,0 0 0</inkml:trace>
  <inkml:trace contextRef="#ctx0" brushRef="#br0" timeOffset="247956">6646 16510 5525,'20'-38'1442,"13"6"-1704,7 18 0,15 3 1,6 2-1,-5 0 262,-10 0 0,-2 2 0,2 0 0,2-1 146,4-1 1,1 0 0,3 0 0,5 0 0,9 0-76,-26 4 0,5 0 0,5 0 1,2 1-1,3-1 0,2 0 1,2 1-1,0-1 0,0 1 1,0 0-1,-1 0 0,-3 0 1,-1 0-1,-4 0 0,-4 1-100,13-1 0,-6 0 0,-3 0 0,-2 1 0,0-1 0,3 1 0,4 0 0,7-1 18,-20 2 1,5-1 0,3 0 0,2 1 0,3-1 0,2 0-1,1 0 1,1 0 0,0 0 0,1 0 0,-1 0 0,0 1-1,-2-1 1,-1 1 0,-2 0 0,-3 0 0,-3 0 0,-3 0-1,-4 1-20,21 0 0,-6 0 1,-6 0-1,-1 1 0,-2 0 1,3 1-1,3-1-37,-4-1 1,1 1-1,-1 0 1,2 0-1,1 0 1,1 0-1,2 1 1,2-1-1,2 2-364,-12-1 0,4 0 1,1 1-1,3 0 1,0 0-1,2 0 0,1 1 1,-1-1-1,1 1 1,-1-1-1,-2 1 0,0 0 1,-2-1-1,-3 1 1,-2-1 431,12 2 0,-4-1 0,-3 1 0,-1-1 0,-1 1 0,1 0 0,0-1 0,2 1 0,3 0 0,-8-1 0,4 0 0,2 0 0,1-1 0,2 1 0,-1 0 0,0 0 0,-1 0 0,-2 0 0,-4 0 0,-3 0 0,-4 0 0,-6 0 0,9 3 0,1-1 0,-1 0 0,1 1 0</inkml:trace>
  <inkml:trace contextRef="#ctx0" brushRef="#br0" timeOffset="249904">9885 12912 6064,'16'35'-9,"1"1"1,-3-5 0,0 0-2772,-1 1 0,1 4 2780,6 15 0,3 9 0,-4-10 0,-7-19 0,0-1 0,5 13 0,0 1 0,-1 0 0</inkml:trace>
  <inkml:trace contextRef="#ctx0" brushRef="#br0" timeOffset="250758">10816 16637 6151,'-17'-14'1180,"-21"-3"0,-6 0-945,10 4 1,0 0-92,-19-5 1,-3-3 35,18 4 0,0-1 0,1-2-100,-11-7 0,0-8-161,9 0 1,-4-7-1,1-3 1,5 1-6,7 5 1,4 1 0,1-2-1,0-3-508,1-4 1,0-4 0,0-2 0,4 1 0,3 4 514,1-8 1,4 3 0,11-8 164,7 15 1,6-6 0,5-5 0,3-3 0,2 1 0,0 3 0,-1 4 0,-2 7-118,0-1 0,0 7 0,1 1 0,6-6 74,0 3 1,5-8 0,4-3 0,1-1 0,2 2-1,-1 4 1,-1 6 0,-2 10-33,10 2 0,-2 11 1,11 4-100,-10 5 0,8 2 0,6 0 1,4 2-1,2 1 0,-1 1 0,-1 1 1,-6 1-1,-6 0-69,13 2 1,-8 1 0,-1 3-1,9 3 75,-11-1 1,6 1-1,5 2 1,3 1-1,0 1 1,-2 1 0,-4 1-1,-6 1 1,-8 2-150,1 6 1,-8 1 0,-4 3 0,3 2 181,9 7 0,2 4 0,-2 1 0,-7-1 49,-3-1 0,-7 1 0,-4 9 429,-11-1 0,-3 10 1,-3 5-1,-3 1 1,0-3-1,-2-8-200,1 7 1,-3-7 0,-3 6-132,-1-8 0,0 7 0,-2 3 0,-1-1 0,-4-7 0,-3-11 474,-20 8 0,-6-10-285,3 0 0,-11-1-201,9-18 0,-9 1 1,-7 1-1,-3-2 1,0 0-1,4-2 1,7-2-138,1 0 1,5-2 0,0-2-1,-6 2-6,-2 0 0,-6 1 0,-4 2 0,-1-1 1,2-1-1,5-4 0,8-4-163,-20-5 0,8-6-143,-4 0 1,1-3 144,3 1 0,-5-8-903,20-2 1,-6-7 0,-3-3 0,0-1 0,3 0 0,6 4 770,-5-4 0,5 1 1,-4-3 349,-2-1 0,-7-6 0,0 0 0,6 1 0,13 7 0,2-14 0,14 15 0</inkml:trace>
  <inkml:trace contextRef="#ctx0" brushRef="#br0" timeOffset="269144">12615 15155 13482,'11'8'-36,"-3"-2"117,-8-6 638,124-52-607,-78 39 0,1 0-1115,-6-2 1,4-1-1,1-1 1,-4 4 1007,15 1 1,-5 4 27,-13 3 1,4 0-310,0 1 0,8 1 1,5-1-1,-1 1 1,-5 0-65,6-1 0,-3 1 0,4 0 202,-8 1 1,6-1 0,1 0 0,-4 0 0,-6 1-381,14 0 0,-8 1-685,-10 1 1,-3-1 750,20 1 1,-12 0-1,-27 0 1</inkml:trace>
  <inkml:trace contextRef="#ctx0" brushRef="#br0" timeOffset="269360">14012 14817 2692,'5'1'3263,"-1"0"-312,-4-1-2332,35 10-209,-10 7 0,2 5-119,3 6 1,-2 3-217,-1-2 1,-7 2 20,-11 4 1,-11 0-922,-16-4 1,-6-3-1211,4-5 1,-2-2 2034,-13 3 0,1-5 0,4-10 0,8-7 0</inkml:trace>
  <inkml:trace contextRef="#ctx0" brushRef="#br0" timeOffset="270918">17187 13780 4648,'9'-14'1891,"-3"3"926,-6 11-1397,0 0 134,8 10-1218,13 40-423,-1-9 482,-3 1 0,2 1-572,-2-12 1,1-3 53,12 13 19,2-13 62,-15-36 3434,-4-9-3330,1-8-1663,0-16 0,-1-4 1478,0-5 61,-2 1 1,-2 2-2261,-6 4 2199,0 0-11,0 2-606,0 3 1,0 0-134,-1 4-2558,3-23 1345,-4 53 2086,2 1 0,-2 3 0,2 0 0</inkml:trace>
  <inkml:trace contextRef="#ctx0" brushRef="#br0" timeOffset="271294">17801 13589 11210,'-3'12'2354,"-22"24"0,-5 4-2273,9-7-151,-13 15 0,3 5-487,26-18 0,5-3-339,1 13 301,13 1-945,9-46 706,-5-24 0,-1-8 1052,6-14-924,-7 9 0,-3 0 1215,-7-5 18,-3 18 2172,-1-5-2609,-1 20 134,0 1-17,1 22-201,3 5-1818,14 26 1087,5-8 274,-5-10 0,1-2-849,11 1 393,-2-7-193,-12-12 1100,0-13 0,-9 5 0,0-10 0</inkml:trace>
  <inkml:trace contextRef="#ctx0" brushRef="#br0" timeOffset="271559">17992 13674 7139,'4'4'5483,"0"0"-4609,-4-4 677,5 78-1669,1-30-1730,-2 1 0,1-1 1730,4-6 46,-1-19 751,3 0-724,-6-21-109,2-2-14,-4-34-11,4-9 0,2-4 144,-1 11 0,1 0-1234,3-14 1,1 3 1033,5 2-135,-6 19-2091,20-19 2461,-8 24 0,4-11 0,-16 30 0</inkml:trace>
  <inkml:trace contextRef="#ctx0" brushRef="#br0" timeOffset="271709">18415 13631 6803,'22'13'4357,"-5"-2"-2722,-9 16 1,-5 7-85,-1 21-1551,4-15 0,-1 1-330,-4 16-3456,7-32 3786,-2-15 0,3-1 0,-5-17 0</inkml:trace>
  <inkml:trace contextRef="#ctx0" brushRef="#br0" timeOffset="271877">18352 13504 5416,'-9'-46'1481,"2"9"1496,7 37-3380,0 0-4448,41 3 3356,-15 1 1495,22 5 0,0 1 0,-19-3 0,22 7 0</inkml:trace>
  <inkml:trace contextRef="#ctx0" brushRef="#br0" timeOffset="272159">18775 13631 10110,'-34'41'3774,"15"-13"1,0 1-3699,-3-3 0,2 1-142,-1 7 0,9 1-1331,27 16 688,5-21 247,18-5-226,4-48 242,-19-11 1,-2-5 554,-4 11 1,-2-1-645,3-11 1,-4 2 954,-9 7-8,-3 18 336,-2 22-676,-1 16-276,0 11-1129,1 19 1333,8-23 0,2-2 0,-8 3 0,12 2 0</inkml:trace>
  <inkml:trace contextRef="#ctx0" brushRef="#br0" timeOffset="272478">19050 13653 13600,'2'10'2659,"-13"36"-2261,4-22-3440,-2 21 1,1 1 2783,3-10 576,3-4 0,1-3-782,2-17 133,1-2 984,1-9-847,18-43 399,-5 6-389,-3 5 1,0 0 469,3-10-71,-5 16 4043,13-3-3816,-10 26-229,7-1-65,-14 27-145,-3-2-812,-2 8 0,1 2-2342,2 1 264,0 21 2887,4-41 0,-6-10 0,2-1 0</inkml:trace>
  <inkml:trace contextRef="#ctx0" brushRef="#br0" timeOffset="272876">19579 13568 14081,'-13'-1'2251,"-18"24"0,-1 10-1458,-1 12-3344,1-6 1,1 0 2550,7 9-121,17-18 1311,4-3-1587,22-3 1,6-1 231,-2-4 78,7-1 0,0-6-8,0-18 884,14-16-612,-7-7 1,1-6-343,-3-1 0,-1-2-122,2-3 0,-3 0 295,-2-10 3336,-37 39-3092,-4 18-3193,-14 15 3070,7 4-26,2 4-103,3 0-481,21 30 316,14-28 111,13 15-54,-9-39 1,6-6-1008,14-3 1,3-3-1171,-3 0 0,0-1 832,1 0 0,-4-1-252,4-5 1705,-39 8 0,-4 2 0,-5-1 0</inkml:trace>
  <inkml:trace contextRef="#ctx0" brushRef="#br0" timeOffset="273194">17166 14690 12988,'3'12'191,"-1"-2"-5445,34-16 6328,8-6 0,12-4 1,3 0-680,-10 4 1,1 1-1,2-1 1,1 0-505,-2-1 1,1 0-1,1-1 1,1 0-1,-2 2 202,-5 1 0,0 0 0,-1 1 0,2 0 0,1 1-21,-3 0 1,1 0 0,1 1 0,1-1 0,3 1 0,4-1-208,-7 2 0,3 0 0,3 0 0,1 0 0,2 0 0,1 0 0,0 0 0,-1 0 0,-1 0 0,-2 0-33,-1 1 0,0-1 1,0 0-1,-2 1 1,1 0-1,0-1 0,0 1 1,1 0-1,0 0-72,-1 0 0,2 0 0,1 0 1,1 0-1,-1 0 0,0 1 1,-1-1-1,-2 1 0,-2 0 1,-3 1-857,9-1 1,-1 0-1,-3 1 1,-3 0 0,-2 1-1,-4-1 1096,15-1 0,-7 1 0,-2-1 0,-5 2 0,-2 0 0,-5 0 0,21-4 0</inkml:trace>
  <inkml:trace contextRef="#ctx0" brushRef="#br0" timeOffset="274346">17187 14774 779,'-30'-27'1301,"0"0"0,0 0 1,-12-12-1,4 4 658,-1-3-1493,12 8 1,-1-6-953,2-11 1,1-7-1,2 3 555,4 14 1,2 3-1,0-5 77,0-8 0,1-5 1,0-1-1,4 6 252,1-12 1,3 3-324,-1 2 1,-1-4 312,-4 3 1,-2-5 0,0 9-185,3 14 0,0 2 28,-9-22 1,1 6 223,3 22 2207,16 14-2573,12-1 1332,22-1-1366,7 4-86,1 2 1,13-2-1,5-1 1,-4 1-526,-9 3 1,-2 1-1,1-1 1,3 0 554,4-1 0,5-1 0,1-1 0,-1 1 0,-2 1-523,1 0 0,-1 1 0,-2 1 1,-1-1 522,4 1 0,-1 0 0,11-2-178,-20 5 0,6-1 0,6-1 1,4 0-1,2-1 0,1 1 0,-1 0 1,-3 0-1,-3 1 0,-6 0 153,13-1 1,-7 1-1,-3 1 1,3-1-1,8-1-84,-13 2 1,5-1-1,5-1 1,1 1 0,2-1-1,0 0 1,-3 1-1,-3 0 1,-6 1 0,-5 1 56,9 0 1,-7 1 0,-3 1 0,0 0 39,1-1 0,0 1 1,0-1-1,-1 1-85,11-1 0,0 0 0,6 0-18,-11 0 0,7 0 1,3-1-1,0 1 1,-3-1-1,-7 1 115,-3 1 0,-6-1 0,-1 1 0,5-1 10,7 0 1,7-1 0,0 1 0,-6-1-1,-12 2 1235,14-2-890,-36 3 2330,-12 2-2517,-2 4 2364,-6 3-1944,4 20-432,-4 9 1,0 11 0,-1-1-156,0 10 1,-2 2-259,2-4 1,-1 4 0,-1-5 251,-2 0 1,-2-4 5,1-2 1,0 1-398,-2-4 1,0 2-1,-1-2 400,0 12 1,0-1-216,-2 2 1,0-4 173,1 2 90,4-16-8,1-12-6,-1-2 40,3-18 2601,-1 0-2626,-5 10 1572,0-5-1626,-5 7 558,-1-7-740,-19 4-1282,-5-2 0,-11 2 1,2-1 1124,-3 2 0,-2 1 3,9-5 1,-5 2 0,-1-1 0,5-1-1622,-14 4 1,2-2 850,15-4 0,0 0 1,-2 1 1105,-3 0 0,-4 1 0,1 0 0,6-2 0,-2 1 0,2-1 0,-16 4 0,1 0 0</inkml:trace>
  <inkml:trace contextRef="#ctx0" brushRef="#br0" timeOffset="274908">20468 12531 13493,'14'5'3007,"-3"-1"-2805,-11-4-166,0 0-36,44-10-177,9 11 1,5 3 84,-9-2 0,1 3-836,13 2 0,-8 6 928,-15 15 70,-24-5-162,-16 11 0,-8 2-1196,-11 6 596,6-7 1,-4-2-2138,-10-9 2829,9-11 0,9-6 0,1-2 0</inkml:trace>
  <inkml:trace contextRef="#ctx0" brushRef="#br0" timeOffset="275394">20976 12806 11325,'3'20'1218,"-1"-3"-442,3 42-776,2-31 1,-3 7 1,1-2 0,4-15-72,-3-10 718,-1-4-600,-1-9-57,-2-5 4,5-20-46,11-12 1,4-4 162,-3 11 0,1 0-1660,6-14 0,2 2 1896,10 3 10,-13 21-277,19 1 33,-23 16 63,11 4-18,-26 15-27,-2 5 8,-1 18-130,-8 7 0,-1 2-44,-1 11 1151,-3-6 0,0-5-1168,2-21-1827,7 18 1754,8-29 1002,24 7-1208,-4-22-51,23-10 670,-4-25 590,-14 3-504,-7-8 221,-34 14-403,0 14-291,-37-8-380,24 15-236,-21-4-347,30 11-3383,-2 0 4444,6 0 0,1 0 0,5 0 0</inkml:trace>
  <inkml:trace contextRef="#ctx0" brushRef="#br0" timeOffset="275579">21654 12425 13558,'9'5'2774,"-30"33"-3354,8-6 1,-2 2-792,-2-1 0,1 1-327,3 2 0,7-4 1698,14-8 0,-5-17 0,4-2 0</inkml:trace>
  <inkml:trace contextRef="#ctx0" brushRef="#br0" timeOffset="275996">21950 12404 12143,'2'11'2336,"0"-2"-1645,-12 26 1,-4 8-709,3-13 0,1 0-10,-7 20 1,0-1-44,-5 2-554,-20-15 383,20-20 8,-20 7-27,30-22-269,3-4-166,4-2-1934,22-42 3264,1 18-8,11-22 54,-10 34-68,-11 11 2034,-2 30-2107,-10 11-428,0 15-22,-8-1-37,2-13 74,-1 7 1,0 1-42,1-3-33,-1 2 1,3-4-9,6-22 61,8 2-187,53-15 2,-27-6 1,1-3-1153,12 0 1,0-2 890,-10-3 0,-2-1-550,10-7 890,-5-5 0,-5 1 0,-12 16 0,14-17 0</inkml:trace>
  <inkml:trace contextRef="#ctx0" brushRef="#br0" timeOffset="276145">22267 13039 12743,'12'9'2103,"-2"-1"-2818,-10-8 715,0 0 0,0 0 0</inkml:trace>
  <inkml:trace contextRef="#ctx0" brushRef="#br0" timeOffset="293850">17907 13377 12666,'5'-2'1765,"-2"-1"-373,-3 3-872,-10-31 253,1 1 0,-1-3-682,1 4 0,0-2-227,-3-7 0,2 1 136,3-1-123,0 6 0,1-1-191,-4-21-226,3 14 1,-2-6 0,2 5-83,-3-12 130,1 6 0,1 7-3165,5 23 1590,2 9 651,1 5 590,4 11 0,-2-4 1,2 4-1</inkml:trace>
  <inkml:trace contextRef="#ctx0" brushRef="#br0" timeOffset="294047">17928 13145 7260,'3'10'4572,"-1"-1"-1113,-2-9-2706,0 0-745,16-14 54,-6-24-495,3-14 1,-1-7-2,-6 8 0,-3-1-792,0 4 0,0-3 1,-1 6 677,-3 5 1,0 3-226,0 5 0,-3 0 256,-4 1 0,-1 4 0,2 2 0,-7-11 0</inkml:trace>
  <inkml:trace contextRef="#ctx0" brushRef="#br0" timeOffset="294465">17272 12023 10597,'5'0'4960,"-1"1"-4482,-4-1-312,13 40-164,-5-9-3,1 0 0,1 5-184,1 14 0,-1 0-42,-3-20 0,0 0 0,3 16 1,-1-5 100,-2-19 81,-2-17-336,4-55 378,-4 15-224,0-3 1,0-1 19,-1-9 89,1-3 118,1-1 466,5-1 1,1 1-361,-1 7 2,-1 0 0,3 14 398,-1 37-214,-2 5-200,7 30 0,1 7-260,-1-5-716,-1 6 1,0-4 608,-4-18-10,-2-5-79,0-7-48,-2-5-3198,3-14 1698,-5-6 1912,7-26 0,-9 20 0,2-8 0</inkml:trace>
  <inkml:trace contextRef="#ctx0" brushRef="#br0" timeOffset="294748">17822 11896 10721,'5'30'1714,"-1"0"0,4 4-1630,-8 4 0,-1-2-23,4-8 369,9 18-545,-5-30-117,6 6-207,-7-20 64,0-6-222,10-20 0,0-7 726,-3 1 94,3-4 0,-3-1 1144,-10-1-759,-5 12-118,-3-4 450,-27 6-1214,15 13-746,-24 4 278,28 13-555,-2 6 1297,6 8 0,5-12 0,1 5 0</inkml:trace>
  <inkml:trace contextRef="#ctx0" brushRef="#br0" timeOffset="294913">18119 11853 8269,'9'13'3283,"-4"37"-1424,-10-15-2011,0 23-192,-1-21-3673,5-5 4017,2-23 0,-1 9 0,3-24 0</inkml:trace>
  <inkml:trace contextRef="#ctx0" brushRef="#br0" timeOffset="295252">18055 11642 8344,'0'-14'2800,"0"3"-517,0 11-2908,0 0-374,62 19 722,-31-12 20,9 5 1,0-2 121,-8-4 344,-1 0-578,-5 0 1677,6 14-868,-18-10 178,3 11-72,-17-12-22,-1 0 1024,-1 3-598,-6 36-953,5-23 635,3 34-693,5-39 52,5 4 1,-1-11 2,8 11 1,-8-12-32,4 8-114,-10-12-571,-1 2-4926,-15 1 5648,-4-7 0,1 1 0,1-9 0</inkml:trace>
  <inkml:trace contextRef="#ctx0" brushRef="#br0" timeOffset="295566">18584 11875 15167,'13'10'1902,"-2"-1"-1664,-11-9-485,48-22-86,-27 10 95,12-6 0,0-1 118,-15 3 120,1-6 70,-12 6 478,-15-11-548,-2 15-5,-14-6 5,3 21 115,-12 14 58,9 1 273,6 9 1,3 2-203,6-2-9,4 18-61,21-25-174,2-7-84,11 1-658,11-9 0,3-2-563,6 0 204,-3-1 1,1 0-5377,5-2 6477,-17 3 0,-4-2 0,-21 2 0</inkml:trace>
  <inkml:trace contextRef="#ctx0" brushRef="#br0" timeOffset="295903">18606 12488 9882,'15'6'1604,"-3"-2"-92,-44 5 0,-18 3-1081,-5 7-372,17-8 1,-6 2 0,-6 5 12,4 2 1,-6 4 0,-5 4 0,1 0 0,2-1 0,6-3-155,5-3 1,5-3-1,0 1 1,-6 3-19,2-1 0,-6 3 0,-3 2 1,-3 1-1,1-1 0,3 0 1,5-3-1,6-3-235,-7 4 1,8-4 0,-1 1 21,-9 5 1,-1 1-1,1-1 313,4 1 0,3-1 0,4-3 0,10-6 0,2-2 0,-11 9 0,1 0 0</inkml:trace>
  <inkml:trace contextRef="#ctx0" brushRef="#br0" timeOffset="298105">16785 14922 11645,'-49'-18'300,"1"0"0,0 0 0,3 1 1,0 1-1,-1-3-1276,5-2 1,-1-1-1,0-1 1,3 1 1158,3 1 1,3 1 0,-2-2-121,-6-3 1,-5-3 0,3-1 0,6 2 293,-2-10 1,8 0-270,2-3 0,5-2-57,6-3 0,4-3 39,2 0 0,14-6-66,13 18 1,11-6-1,7-4 1,6-2-1,2-1 1,1 2 0,-3 3-1,-5 5-155,1-1 0,-3 5 0,-1 2 0,5-2 0,6-3 177,-8 8 0,4-3 1,3-2-1,3-1 0,2-2 1,1 0-1,2 0 1,-1 2-1,1 1 0,0 2 1,-3 4-1,0 3-88,6-1 0,-1 4 0,-1 2 1,0 3-1,1 2 0,3 1 1,4 0-1,4 0 89,-15 5 1,2 0-1,4 1 1,2 0-1,2 1 1,1 0-1,2 1 1,1 0-1,0 0 1,0 0-1,0 1 1,-1 0-1,-2 1 1,-1-1 0,-2 1-1,-2 0 1,-3 0-32,9-2 1,-2 1-1,-3 1 1,-2-1 0,-1 1-1,-1 1 1,1 0 0,2 1-1,1 1 1,3 0-2,-1 1 0,4 0 0,2 1 1,1 0-1,2 0 0,0 1 1,0 1-1,-2 1 0,-1 1 0,-3 0 1,-3 2-1,-5 2 0,-4 1-99,10 5 0,-6 4 1,-4 2-1,-4 0 0,-1 1 1,-1-1 77,9 1 0,-3-1 0,-3 3 0,-3 10 31,-10 3 0,-1 9 0,-2 5 1,-1 2-1,-4 1 0,-4-5 0,-4-5 93,-2 8 0,-8-5 0,-7 6 36,-5-1 1,-4 8 0,-5 3 0,-3-1 0,-2-6-1,-3-10-54,-13-2 1,-6-11-1,-3 0-27,4 1 0,-1 1 1,-6-1-1,-8 0 52,14-12 0,-6 0 1,-5 0-1,-4 0 0,-2 0 1,0-1-1,1 0 0,1-2 1,4 0-1,5-1-105,-5 1 0,6-2 0,2-1 0,0 0 0,-3 1 0,-5 1-1,6-3 0,-4 2 0,-4 1 1,-2 1-1,-1 0 0,-1 0 0,1-1 1,1-1-1,4-1 0,3-2 0,5-2-23,-10 1 0,5-2 0,4-3 0,1 0 0,-2 1 10,-2 0 1,0 0 0,0-1-1,0 0 1,0 0 96,3 0 1,1-1 0,-1 1-1,-2-2 1,-7-2-132,10-1 0,-6-2 1,-3-1-1,-2-1 1,-3-1-1,1 0 1,1 0-1,3 0 1,3-1-1,5 1-49,-9-1 1,7 0 0,1-1-1,0 0 1,-6-2 82,0 0 0,-6 1 1,-4-1-1,-2-1 1,3-1-1,5-2 0,7-1 1,11-2 413,-10-18 1,15-8-603,8-3 0,4-6 1,4 0 479,4 10 0,3 1 1,8-8-609,9 3 0,6-9 0,6-5 0,4-2 0,2 1 0,2 2 0,0 6-46,2 5 1,3 3-1,2 3 1,1 0 0,2-1-1,0-2 376,-3 0 0,1-3 0,1-1 0,1-1 0,1 1 0,1 2 0,0 3 0,0 4 12,8-1 0,1 4 0,1 2 1,0 3-1,0 2 0,-1 1 111,-2 1 0,-3 1 1,1 3-1,4 1 0,9 2-44,-13 7 0,6 2 0,4 0 1,4 1-1,3 1 0,1 1 0,2 0 1,-1 1-1,0 0 0,-2 1 0,-2 0 1,-4 0-1,-4 0-79,9 0 0,-6 1 1,-2 0-1,-2 2 1,2 0-1,2 0 1,6 1-45,-9-1 0,3 1 0,4-1 1,2 0-1,2 0 0,0 1 1,1 1-1,-1 0 0,-1 1 1,-3 2-1,-2 2 0,-4 1 1,-4 2 76,16 8 1,-6 5-1,-4 3 1,-2 1 0,-3 0-1,0-1 96,-1-3 1,-2-2-1,-2 1 1,-1 4 0,2 7-111,-4 4 1,2 7-1,1 6 1,-1 2 0,-1 1-1,-3-1 1,-5-3-1,-5-6 145,3 12 1,-8-4-1,-3 6-73,-4-9 0,2 8 0,0 2 0,-5 0 0,-6-7 0,-10-10 577,-30 8 1,-13-12-557,13-9 0,-2-2 0,-2-1 259,0 0 1,-3-2 0,-12 1-301,15-10 0,-6 1 1,-7 0-1,-5 1 1,-3-1-1,-2 1 1,-2-1-1,1 0 1,2 0-1,2-2 1,4 0-1,6 0-289,-12 1 0,8 0 0,2-2 0,-1 0 0,-3 0 0,-9 1 166,17-3 0,-4 1 0,-4 0 0,-3 0 0,-3 1 0,-1 0 0,-1 0 1,-1 0-1,1-1 0,1 0 0,2 0 0,3-2 0,3 0 0,4-1 1,6-2 58,-22 2 1,11-1-1,4-3 1,-3-2-1,-8-2-894,10-2 1,-5-1 0,-4-2-1,-4-1 1,-1-1 0,-1 0-1,1-2 1,2-1 0,4 0 0,4 0-1,5-1 823,-10-6 0,7-2 0,5-1 0,-2-1 0,-5 1 1,5 6-1,-5 1 0,-4 0 0,-1-1 0,3 0 0,5 0 1,8-1-1,10-2 0,5-20 0,-1 0 0</inkml:trace>
  <inkml:trace contextRef="#ctx0" brushRef="#br0" timeOffset="298654">20701 13780 15691,'6'2'1683,"-1"0"-1265,30-28 1,10-12-3228,-21 21 0,2-1 2809,11-9 0,6-6 0,-4 5-40,-3 6 1,0 1 445,-3 2 0,2-2 0,1-2-723,1-1 0,2-3 0,0 0 0,-3 3 87,13-10 0,-2 2 202,-7 3 1,0-1-1,-13 5-1758,-19 4 556,-11 7-5356,-52 9 6586,25 8 0,-26 3 0,45-1 0</inkml:trace>
  <inkml:trace contextRef="#ctx0" brushRef="#br0" timeOffset="298850">21294 13250 7442,'-18'0'6452,"4"-1"-5859,14 1 947,0 0-776,45 40-764,-11-28 0,11 10 0,3 0 98,-15-15 0,-1-2 31,-1-2 0,-3 6 772,-7 15 1,-9 4-669,-13 1-383,-5 1 1,-5-1 149,-22 0-587,5-10 1,-4 2 116,-16 5 1,-1-2 0,20-8 0,1-1-1,-6 2 1,-1-1 0</inkml:trace>
  <inkml:trace contextRef="#ctx0" brushRef="#br0" timeOffset="299901">20045 13610 16668,'-12'-18'-89,"2"4"89,10 14 2060,100-47-1961,-62 37 1,4 1-1468,-2-3 1,5-4 0,3 0-1,-3 4 1456,3 5 1,-1 3 0,0 1 96,6-2 1,1 0 0,1 0 6,0 0 0,2 1 0,9 0-222,-20 1 1,7 1-1,5-1 1,4 1-1,1-1 1,-1 1-1,-2 0 1,-4 0-1,-5 0-206,3 0 0,-6 0 1,-2 1-1,1-1 0,7 0 198,0 1 0,8-1 0,4 0 1,1 0-1,-1 1 0,-4 0 1,-7 0-1,-10 1-206,18 1 1,-11 1-111,5 2 0,-4 1 71,-16-3 0,-12 3 233,-23 12 192,-38-8 1,-19-5-141,14 1 0,-2 1 0,-1-1 13,-11 0 0,-2-1 0,1 0-13,10-1 1,1 0 0,-9 0 10,10 0 1,-8-1 0,-6 1-1,-2-1 1,-1 1 0,1-1 0,4 1-1,7-1-196,-10 0 1,7 0-1,0 0 1,-6 0 203,9 0 1,-5 0 0,-3 0-1,-2 0 1,1 0 0,2 0-1,5-1 1,8 0 532,-14-1 0,9 0 0,5 0-413,-10 2 1,16-6-402,29-10 258,49 5 1,26 3 30,-16-1 0,4 0 0,5 1 9,-6 1 0,6 0 0,2 1 0,-1 0 0,-4 0-38,-6 1 0,-4 0 0,2 0 0,7 1-118,-11 0 0,6 1 1,5-1-1,3 1 1,1-1-1,1 1 1,-3 0-1,-2 0 1,-5 0-1,-6 1-26,12-1 0,-8 1 1,-1 0-1,5 0-656,0-1 1,11 0 0,4-1 0,-2 2-1,-9 0 1,-14 4 0,-22 3 884,-23 9 1,7-5 0,-38-1-1</inkml:trace>
  <inkml:trace contextRef="#ctx0" brushRef="#br0" timeOffset="301707">23474 12594 10356,'14'12'955,"-3"-2"-54,-8 22 1,-3 5-930,3-6-84,-1 11 0,1 1-179,2-3-2761,0 5 2786,-1-16 263,-1-2-347,-3-35 350,0-1 1534,1-22 1,1-4-776,1 1-483,0-2 1,1 1 434,2 10 275,4-4-852,15 10 1,3 2-161,3-3-99,5 8 1,1 5 88,-9 12-62,19 21 98,-32-9 61,6 15 348,-36-4-311,4-10-186,-12 5 0,-1-2-143,6-6-334,-13 10 352,29-22-456,33 4 523,-17-4-25,24 5 162,-28-2 9,-1 3 40,-3 4 428,-8 36-182,-7-11-189,1-6 1,-1 0-86,-8 0-131,1 0 0,2-2 74,5-5 37,-6 33-48,21-41-115,35 20 115,-25-23-17,23 9-17,-36-21 85,-1 0-1,-1 0 541,-4 5-499,1-3-109,-4 5-178,3-5-5647,11-13 3907,-2 1 1991,12-16 0,-12 16 0,0-4 0</inkml:trace>
  <inkml:trace contextRef="#ctx0" brushRef="#br0" timeOffset="302050">23982 12679 10648,'7'6'3380,"-1"-1"-3416,35-10-1001,15 3 684,-1-2 17,-8 9 428,-44 2 71,-4 4 464,-18 15 1,-6 1-412,1 3-296,-4 1 1,0 1 401,-2 6-215,12-9-75,10 3 0,6 1-219,6-7-228,14 18 90,2-36-98,4-3-283,2-3 706,3-10 0,1-2 0,-7 5 0,21-15 0</inkml:trace>
  <inkml:trace contextRef="#ctx0" brushRef="#br0" timeOffset="302350">24193 12890 2481,'-12'-9'2058,"3"2"989,9 7-3109,0 0 1017,42-14-2804,0 1 0,3-2 1766,-10 4 0,0-1-6,12-3 1,-8 2 161,-23 7 3089,-5 1-214,-2 3-2794,-6 1 134,0 3 760,-5 11-841,-1 1-660,-7 19 1,-1 4-452,3-8 314,-2 7 0,2-4-659,7-21 401,8-1 0,-5-8 0,6-2 0</inkml:trace>
  <inkml:trace contextRef="#ctx0" brushRef="#br0" timeOffset="302710">24617 12806 6966,'18'-3'6765,"-4"1"-6549,-14 2-1147,-25 66 69,15-40-29,-7 17 1,1-1 243,6-22 860,-14 18 818,15-23-679,-7 6-296,15-19-302,4-2-1493,32-7 1739,-18 4 1003,27-5-729,-35 10 2726,-22 42-2561,0-21-336,-3 5 1,-1-1 120,-4-7-64,2-1-160,2-2-230,-1 9 174,11-13 56,1 6 53,12-16 1,4-2-54,3-2-1205,19-12 1,4-3-812,1 0-783,1-2 0,-1-2 2799,-6-2 0,-16 12 0,-1-2 0</inkml:trace>
  <inkml:trace contextRef="#ctx0" brushRef="#br0" timeOffset="303316">24807 12806 9446,'-8'-13'2330,"1"3"-710,7 10-2379,0 0-1095,83 16 1448,-57-6 576,20 1 1,-6 3-171,-34 2 774,-9 11 50,-13-1 1,-3 1-771,-4 10 422,2-11 1,2-3-692,8-10-380,20-2 450,1-7-62,12-3-437,5-14 137,-4-2-79,6-7 1,7-7 0,-5 4 986,7-7 181,7-6 0,-4 4 54,-29 24 490,-2 4-790,-10 10-109,-7 14-308,0 0-280,-9 19-3459,-1 17 3820,2 0 0,4-9 0,7-22 0</inkml:trace>
  <inkml:trace contextRef="#ctx0" brushRef="#br0" timeOffset="303551">25061 13293 11930,'-7'7'1843,"1"-2"-1518,6-5-138,0 0-2371,-12 33 1240,16-24-932,2 22 1210,14-36 1296,5-13 0,-1-4 134,-7 5-72,12-24-286,-29 34-406,-2 1-17,-1 2 17,-41 10 0,31-5 0,-28 7 0</inkml:trace>
  <inkml:trace contextRef="#ctx0" brushRef="#br0" timeOffset="304171">25400 12912 13776,'9'9'1285,"-2"-2"-1982,43-15-14,-25 7 28,7-4 1,-1 2-1208,-8 3 1890,-7 5 0,-8-4 0,-3 4 0</inkml:trace>
  <inkml:trace contextRef="#ctx0" brushRef="#br0" timeOffset="304501">25315 13081 12574,'10'5'1683,"-2"-1"-2178,22-5 1,6-3-329,9 3 600,-3-2 1,0 1-176,-3 3 253,-21 4 145,-8 3 2190,-28 30-1946,6-18-115,-24 26-264,23-31-1047,14 20 1101,6-24 81,15 11 61,-5-23 474,7-7 572,11-24-1107,-13 11-471,1-23-1473,-24 23 1096,-8-11 0,9 23 0,-4 0 0</inkml:trace>
  <inkml:trace contextRef="#ctx0" brushRef="#br0" timeOffset="304671">25950 12869 10830,'18'4'1289,"-5"-2"1059,-13-2-1262,-7 47-1069,1-20-640,0 12 1,-1 11-1,1-8-749,-2 7 485,1-1 1,0-2 886,-2-12 0,6-18 0,-4 3 0</inkml:trace>
  <inkml:trace contextRef="#ctx0" brushRef="#br0" timeOffset="304802">25929 13208 8663,'10'-2'4657,"-2"0"-3247,-8 2-1684,0 0-263,41-30 537,0 2 0,-16 10 0,-1 0 0,7-2 0</inkml:trace>
  <inkml:trace contextRef="#ctx0" brushRef="#br0" timeOffset="305008">26120 12975 2070,'-11'-8'2001,"50"-10"388,-15 14-2451,11-2 1,2 1 279,-12 5 2945,11 17-2903,-27-7-190,-4 14 790,-17-10-1138,-6 1 3077,-1 1-6587,-4 3 1,-1 1 3787,5-5 0,-16 15 0,34-29 0</inkml:trace>
  <inkml:trace contextRef="#ctx0" brushRef="#br0" timeOffset="305149">26168 13115 11877,'55'-12'115,"-6"4"-124,-29 15-1076,26 7-399,-18-6-210,15 2 1694,-27-16 0,-8 3 0,-4-5 0</inkml:trace>
  <inkml:trace contextRef="#ctx0" brushRef="#br0" timeOffset="305302">26607 12891 12098,'3'4'2792,"0"0"-1476,-3-4-2293,-15 77-2240,7-45 2599,-2 14 0,0 0-2880,-2-10 3498,5-14 0,1-1 0,4-15 0</inkml:trace>
  <inkml:trace contextRef="#ctx0" brushRef="#br0" timeOffset="305502">27157 12912 6550,'-14'-6'2137,"3"1"1010,-24 14-2904,16 0-1320,-26 8 859,27-2-1922,21 36 1350,4-30 499,31 22-927,-11-44 1218,5-13 0,-1-2 0,-10 5 0,16-19 0</inkml:trace>
  <inkml:trace contextRef="#ctx0" brushRef="#br0" timeOffset="305903">27453 12785 12066,'4'14'3173,"-2"-3"-2605,-2-11-349,0 0-386,0 55 24,3-36-3,-2 12 1,2-1-180,4-19-513,8 2-3023,38-7 3861,-18-2 228,1-5 1,-2-2-120,-10-2 17,2 0 1887,-22 6-1707,-19 10-233,-25 15-110,-4 3 196,4 4 1,-6 8 0,7-5-22,14-13 1,2 1-418,-12 12 1,-4 5 0,12-8 359,15-7-772,21 25-788,14-35-28,13 10 32,-1-31 1475,5-20 0,-36 30 0,3-7 0</inkml:trace>
  <inkml:trace contextRef="#ctx0" brushRef="#br0" timeOffset="306371">27474 13144 9158,'-12'-4'6869,"2"0"-7535,61 5-20,-24 0-2014,22 5 1,-1 2 2699,-23-1 78,13 11 112,-46-10 384,-15 5 210,-23 10-711,17-8 101,-7 5 134,31-14 2618,19-3-2926,-2-1-305,25-1 9,-12-1-38,7 4 0,0 3 570,-9 2 142,19 10-28,-42-6 322,-6 1 87,-3 1-6,-5-1 12,-19 17-959,19-16-114,-11 10-8,24-18-82,0 0 256,20 0 699,-6-11-381,12 0 62,-9-19-907,-8-12 3,-2 6-631,-4-6-1786,-2 17 3083,-3-7 0,2 14 0,-1-4 0</inkml:trace>
  <inkml:trace contextRef="#ctx0" brushRef="#br0" timeOffset="306851">28067 12869 13249,'10'5'2215,"-1"-2"-1187,-9-3-1479,-38 4 443,26 3-169,-27 5-4223,46 18 4000,2-11-68,10 9-1699,1-18 1497,4-3-704,12-3 957,-8-4 1543,22-12-1146,-36 7-69,3-7 2609,-31 13-2439,-7 2 623,-13 10 1,-3 5-361,0 3-287,3 0 1,4 1-58,20-3 1994,28 15-2725,3-11 313,11 9 122,1-4 332,-16-9 1448,-15 17 1,-8 2-900,-3-6-363,-6 3 0,-2-4-20,-3-13-202,2-3-2386,-2 16 1919,16-18-139,3 9 606,22-20 54,5-4-1662,13-8 1,4-6 1607,-12 0 0,-1 0 0,9 0 0,-4-1 0,-6-7 0</inkml:trace>
  <inkml:trace contextRef="#ctx0" brushRef="#br0" timeOffset="307540">28533 12975 13745,'-1'6'2324,"0"-1"-2299,1-5-193,35-2 9,-12 2-212,19 11 0,0 4 665,-15 0-227,0 6 0,-10 4-148,-49 22-202,11-13 10,-2-10 0,-1-2-679,3-5-107,2 0-545,3-2 229,2-3 781,-2 5 2526,9-9-616,0 2-935,11-8 505,25 14-643,-13-7 124,17 11 56,-20-11-12,-3-2 2294,-1 1-2540,-5-5-123,0 1-42,-3-4-392,-1 0 157,11-6 235,-1-1-45,12-8-44,11-14-26,-5 2-1990,4-2 0,2-2 1929,1 1 29,-7 7 0,-1 2-136,7 1 255,-6 8 162,-3 2 636,-4 40-778,-15-10-19,-3 9 1,-2 3-72,-6-1-315,-3 12 0,-1 0 404,3-3 9,0-7 0,1-4 3527,4-15-3376,1-9-649,3-10 257,1-2 115,3-8 277,5-5 37,-5 4 769,-3-19-1035,-5 22-295,-5-9-234,0 18-639,1 0 398,-1-1 0,3 5 0,1-1 0</inkml:trace>
  <inkml:trace contextRef="#ctx0" brushRef="#br0" timeOffset="307750">29379 13081 11994,'2'7'2143,"-1"-1"-1339,-1-6-331,0 0-3394,-40 70-453,29-43 3374,-7 12 0,3-4 0,17-24 0,5-9 0</inkml:trace>
  <inkml:trace contextRef="#ctx0" brushRef="#br0" timeOffset="308108">29612 13081 4642,'1'6'4757,"0"-1"-2655,-1-5-1197,-5 31-510,-19 5 0,-5 3-426,15-12 0,-1 1 31,-16 13 0,-3-6 123,-3-17-106,-14-4-107,18-5 185,-2-7-1022,35-13 659,4 0-46,19-16 1779,-4 11-1112,5-3 258,-11 16-82,-9 8 893,3 54-1422,-7-30 3,1 6 0,-1 0 16,-9-1 85,4-11 512,-2 17-375,7-26-14,3 5-227,14-18-378,1 0-2400,23-11 0,4-6 2778,2-11 0,-7 12 0,-4-1 0,-18-4 0</inkml:trace>
  <inkml:trace contextRef="#ctx0" brushRef="#br0" timeOffset="308572">29887 13272 12599,'11'5'2546,"-3"-1"-844,9-34-1388,-9 12-129,14-28 55,-8 1-83,-3 4-29,-4 13 0,-1-2-97,0-8 0,-1-3-1177,-2-9 1,0-1 1114,1-2 1,-2-1 28,-1-3 1,-3 1-2,0 14 0,-3-1-28,-2 2 0,-3-3 1,0 3-16,-1-6 0,-6-2 72,-2 5 1,-6-7 0,-4-2 0,2 2 0,3 8-41,-5-8 0,-1 3-273,4 5 1,-4-4-1,1 2 1,7 12 286,-1 5-958,15 17 597,4 7 1326,1 1-1284,-4 7 670,-2 3-3,-23 22 1,-3 5-349,7-5-88,-6 6 1,3-1 85,18-15-85,3 0-4867,-7 8 3308,10-15 433,-4 5 1213,10-26 0,1 6 0,0-6 0</inkml:trace>
  <inkml:trace contextRef="#ctx0" brushRef="#br0" timeOffset="308740">29485 11811 10284,'51'-5'5359,"-20"6"-4953,25-3-16,-27 8-385,23 9-516,-14-6 1,7 1 0,-4 0 174,-2-1 0,0-1-398,1 1 0,4 0 0,-8-3-907,-1-4-98,-5-1 848,-5-7 0,-12 5 0,-4-5 0</inkml:trace>
  <inkml:trace contextRef="#ctx0" brushRef="#br0" timeOffset="309150">28935 11028 10622,'-14'-7'1417,"-16"34"-1182,21-6 398,-5 9 0,2 2-633,4-2-2322,2 20 2322,5-29 2,1 4 1203,1-20-765,1-3 875,1-1-1010,0-4 32,4-3-647,18-24 1,5-6 303,0 2 1076,4-5 0,-1 1-1148,-5 11 41,5-2-369,9 21 406,-13 3-120,6 29 109,-26-6-1204,9 34-989,-9-26 476,3 15 2032,1-28 1,-9-9 0,7 0-1</inkml:trace>
  <inkml:trace contextRef="#ctx0" brushRef="#br0" timeOffset="309403">29485 11070 12090,'-2'6'1815,"1"-2"-936,1-4-336,-23 46-543,19-27-44,-4 12 1,4-2-158,15-14-931,36 5 774,-14-22 358,13 0 143,-22-16 227,-9-7 285,-18-19-655,-9 6-56,-11-2-751,-10 21 39,13 13-80,-13 10 0,22-2 0,-5 7 0</inkml:trace>
  <inkml:trace contextRef="#ctx0" brushRef="#br0" timeOffset="310290">29887 11324 8282,'4'6'2660,"-2"-2"-2215,-2-4-101,-7 36-324,-5 7-356,6-12 0,-1 0-230,-3 14-946,8-19 664,5-21 0,-5 4 0,2-8 0</inkml:trace>
  <inkml:trace contextRef="#ctx0" brushRef="#br0" timeOffset="310689">29930 11091 12498,'-3'-6'1824,"0"0"-1620,3 6-993,0 0-122,35 27 911,-7-4 0,-1-2 0,-23-17 0</inkml:trace>
  <inkml:trace contextRef="#ctx0" brushRef="#br0" timeOffset="311204">30268 11324 4458,'-11'-12'1300,"2"3"1842,9 9-2946,-53-2 980,39 13-1445,-39-3-162,52 12 607,5-2-2687,17 16 1,4 2 2647,-8-7-18,8 6 0,-4-4 35,-19-19 3703,-1-3-690,-21 1-2517,0-6-485,-10-1 104,10-5 20,11 0-1374,13-4-1,17-1 904,6-1-36,11-1-312,-7 2 530,0-1-136,7-2 1,3-1 139,-12 1 0,1 1 123,12-4 1,-2 0 1017,8-9 1432,-64 0-2507,11 9-67,-42 3 114,22 15-108,3 5 63,1 20 178,16-6-164,4 11-86,14-15-358,2-7-314,1 0 672,19 5 0,-27-11 0,11 3 0</inkml:trace>
  <inkml:trace contextRef="#ctx0" brushRef="#br0" timeOffset="313703">30395 10837 3713,'-39'18'62,"-1"-1"1,0 1-1,-6 2 1,-5 2-1,-4 1 1,-1 0-1,2 0-465,4-2 0,0 0 1,0 0-1,0 0 0,-3 1 302,2-1 1,-2 1 0,-1 1 0,0 0 0,0 0-1,2-1-80,4-2 0,1 0 1,1 0-1,-1 1 1,0 0-1,0 1 181,-1 1 0,-1 2 0,-2 1 0,1 0 0,2 0 0,3-3 0,5-2 0,-11 5 0,7-5 0,-3 4 0,3-1 0,0 0 0,0 0 0,0 0 0,0 0 0</inkml:trace>
  <inkml:trace contextRef="#ctx0" brushRef="#br0" timeOffset="313974">28618 10816 12241,'45'21'353,"1"1"1,0-1 0,-1 0-1,1 0 1,-5 0 0,-4-3 0,6 4-1298,-1-1 1,7 4-1,4 1 1,0 0 0,-4 0-1,-6-3 902,3 3 0,-5-2 0,4 6-225,-7-4 1,5 4-1,2 3 1,2 2 0,0 0-1,-2-1 1,-4-1-569,3 3 0,-2-2 0,-2 1 0,1 0 1,2 3 604,-3-5 0,3 2 1,1 1-1,0 1 1,-1-1-1,-3 0 1,-4-2 229,7 12 0,-3 1 0,-5-4 0,-6-6 0,-3-5 0,-5-4 0,2 6 0,1 0 0</inkml:trace>
  <inkml:trace contextRef="#ctx0" brushRef="#br0" timeOffset="314154">30544 12361 4458,'22'42'1434,"-4"-8"1448,-18-34-5907,0 0 29,-16 3 2996,-3 1 0,-1-1 0,4 0 0</inkml:trace>
  <inkml:trace contextRef="#ctx0" brushRef="#br0" timeOffset="314706">23685 14055 11790,'-10'-3'409,"2"0"-684,8 3 656,110-41-1222,-66 30 0,7 1 1,4 1-1,0 0 1,-1-1 1098,0-3 0,-1 0 0,0 0 0,4 0 0,4 1-140,-9 4 0,5 0 1,2 1-1,3 0 0,0 1 1,1 0-1,-3 1 1,-1 0-1,-5 0-14,4 1 1,-3 1-1,-2 0 1,-1 1-1,2-1 1,4 1-122,-3 0 0,3-1 0,1 1 1,2 0-1,-1 0 0,0 0 0,-1 1 1,-3 0 16,-3 1 0,-1 0 0,-3 1 0,1 0 0,0 0 0,3 1 0,2 0-172,-6-1 0,2 1 0,2 1 0,0-1 0,2 1 0,0-1 0,1 2 0,2-1 0,-1 1 0,2 0-147,-6-1 1,2 2-1,1-1 1,1 1 0,0 0-1,2 1 1,-1-1 0,0 0-1,0 1 1,0-1-1,-1 1 1,-1-1 0,-2 0 56,3 0 0,-1 0 1,-1 0-1,-1-1 0,0 1 1,0 0-1,-1 0 0,2 0 1,-1 0-1,2 1 0,1 0 262,0-1 0,2 2 0,2 0 0,2 0 0,0 0 0,0 0 0,0 1 0,-2-1 0,-2 0 0,-4 0 0,-3-1 0,-5 0 0,-5-1 0,17 2 0,-11-1 0,-3 0 0,3 0 0,8 2 0,1-1 0,0 1 0,-1-1 0</inkml:trace>
  <inkml:trace contextRef="#ctx0" brushRef="#br0" timeOffset="315719">20891 14055 10362,'-42'-26'828,"1"0"1,8 5 0,1-1-697,-7-7 0,1 0 152,8 3 1,0-3-1082,-1-2 1,-3-5 0,-1-4 0,1 1 899,2 1 0,1-1 0,1 0 0,-2-2-48,3 3 0,-2-1 1,0-1-1,1 0 1,3 1-378,-2-5 1,1 0-1,3 1 1,1 1 368,1-3 1,2 1 0,1-1-190,0 2 1,2-2-1,1-7 73,6 3 0,0-9 1,2-3-1,1-2 1,2 2-1,0 7-296,2 2 1,1 4 0,1 1 0,1-6 377,0-2 1,-1-6-1,2-3 1,1 1 0,2 4-1,4 8 16,8-5 0,4 7 0,3 1 119,2-3 1,2 0-1,3 1-148,-8 13 0,-1 0 0,5 0 0,12-2-45,-7 14 0,7-2 1,7-1-1,4-2 1,4 0-1,3-1 1,2 1-1,2-1 1,-1 1-1,-1 1 1,-2 1-1,-2 2 0,-5 1 1,-4 3 44,14-8 0,-6 3 0,-4 3 0,1 1 0,5-1 0,8-3-70,-19 9 1,5-2-1,5-2 1,2 0 0,3-2-1,2 0 1,1 1-1,1-1 1,0 1 0,-1 1-1,-2 2 1,-2 1 0,-3 2-1,-3 3 1,-5 3-1,-5 3 30,18 0 0,-10 4 1,-3 5-1,1 4 1,6 6-59,-7 2 0,5 4 0,3 5 0,2 2 0,2 3 0,-2 1 0,-1 0 0,-4 0 0,-5-1 0,-5-2 20,12 10 1,-10-1 0,-3 2 0,5 5-13,-9-6 0,5 4 0,2 3 0,0 1 0,-2 2 0,-5-2 0,-6-1 0,-8-3-43,-6 19 1,-15-4-1,-2 5 85,1-12 0,-1 2 1,-2 3-1,-3 2 1,-5 5 211,-1-13 1,-3 4 0,-3 3-1,-2 3 1,-3 1 0,0 1 0,0 0-1,0-2 1,0-1 0,3-3-1,1-5-40,-2 13 1,2-6 0,1-3 0,-1 0 0,-2 2 0,-6 4-35,4-9 0,-4 4 1,-3 4-1,-2 2 0,-1 0 1,0 0-1,-1-3 1,0-3-1,2-5 0,1-6 1,2-8 288,-18 11 0,3-15 0,-10 1-197,15-8 0,-6 1 1,-4 2-1,-2-1 1,-2 0-1,1 0 1,0-3-1,3-1-70,-5 0 1,0-2-1,1-2 1,0-1-1,-1 0 1,-2 2-96,1-1 1,-2 2 0,-2 0-1,0-1 1,1 0 0,1-2-1,2-2-126,1-2 0,2-1 0,2-1 1,-1-2-1,1-1 0,-1-1 152,-8 2 1,1 0 0,0-3 0,-2-6 0,-3-8-25,16-5 1,-2-5 0,-2-5 0,-2-4 0,0-3 0,0-1 0,1 1 0,1 0 0,3 3 0,3 4-52,-6-1 0,3 3 0,2 2 1,2-1-1,-1-4 0,-1-5-33,3-2 0,-4-5 0,-2-4 1,1-2-1,1-2 0,3 1 1,7 0-1,6 3 0,10 3-63,7-22 0,17 3 1,3-1 182,-5 14 0,1 0 1,3-2-1,4-4-204,3 5 0,2-4 0,4-3 1,1 0-1,1 0 0,0 2 0,-2 4 76,1 1 0,-1 3 1,1 2-1,3-2 0,3-2-19,2 0 0,4-4 0,3-3 0,2 0 0,0 1 0,1 2 0,-1 4 0,-2 7 49,11-6 0,-2 8 1,1 4-1,4-3 38,-8 7 1,3-2 0,1 0 0,0 1 0,0 2 0,-1 3 159,5-3 1,-2 3-1,3 3 1,11 1-162,-16 9 1,7 1 0,5 0-1,4 1 1,3 0 0,2 2-1,1 0 1,0 1 0,-1 1-1,-3 2 1,-3 0 0,-5 2-79,3 2 0,-3 2 1,-4 1-1,0 2 1,-1 1-1,2 0 1,3-1-1,3-1 84,-3-1 0,5-2 0,3-1 0,2-1 0,2 1 0,-1 0 0,1 0 0,-3 3 0,-2 0 0,-4 3 0,-5 3 0,-5 2-19,6 10 0,-5 3 1,-4 3-1,-4 2 1,-3 0-1,-2 0 17,4 4 1,-3 0 0,-5 4 0,-4 8 15,-9-5 0,-3 7 0,-2 5 0,-2 3 0,-2 1 0,-2 0 0,-2-3 0,-1-3 54,-4 2 0,-4-3 0,-2-1 0,-1 1 0,-1 0 1,0 4-103,3-3 1,0 4 0,0 2 0,0 1 0,-2-1 0,-2-2 0,-2-4 0,-4-4 59,-9 5 0,-5-5 1,-4-3-1,0-4 1,1-2 153,2-2 1,2-4-1,-4-2 1,-11 5-446,10-11 0,-8 2 1,-5 1-1,-5 2 1,-2 1-1,-4 1 1,0-1-1,-1 1 1,1-2-1,2 0 1,3-2-1,4-2 0,5-2-104,-10 7 1,7-5 0,3-1 0,-1 0 0,-3 1 0,-8 2 368,12-5 0,-5 1 0,-6 3 0,-2 1 0,-3 1 0,-2 0 0,0 1 0,1-2 0,2 0 0,2-2 0,5-2 0,5-2 0,5-4 0,8-3 0,-28 8 0,11-6 0,6-3 0,0 1 0,0-1 0</inkml:trace>
  <inkml:trace contextRef="#ctx0" brushRef="#br0" timeOffset="681172">3768 11896 9071,'6'4'3038,"-2"0"-1609,-4-4-1311,-2 20 19,1-8 34,-2 18 33,1-11 328,0 11 0,0 4-112,-3 26-589,2-20 1,0 2 406,-1-1 0,0-1 9,0 10 40,1 3 1,1 11-1,1-7-178,-1-20 1,1 1-79,1 11 1,-1 8 0,1-8 46,1-13 1,0-1-1374,0 15 1,1 2 1420,-1-9 0,0 1-107,0-1 1,0 4 0,0-5-137,0-8 0,-1 1 133,1 4 0,-1 4 0,1-3-16,-1-4 0,0 2 9,0 5 0,-1 11 0,1 3 0,-1-2 0,0-8-7,0 8 1,0-1-347,0 0 0,0 9 0,0-2 0,0-11 348,-1-11 1,0-6-4,1 1 1,-1 3-190,0 13 1,-1 8-1,1-3 192,0-14 0,0-2 0,0 2-2,0 14 1,-1 3 0,1-4-3,0-5 0,-1-3 21,1 0 0,-2 3 12,1 3 1,-2 4 0,1 0-33,0-7 1,0-1 0,0 1-2,0 7 0,-1 0 0,1-6 4,0-1 1,0-6-4,2-12 1,0-1 6,-2 29-3,2-19 1,-1 5 0,0-2-5,0 4 1,0-1-2,0-5 0,0 3 0,0-4-5,0-5 1,1-4 4,-2 10 2085,0-2-2165,-1 5 0,0 0 4,1-6 18,-1 1 0,2-7-71,2-26 1766,1-2-2060,0-3 1427,0 0-4062,-3-2-543,0 0 591,0 0 3113,-3 0 1,4 1 0,-1-1 0</inkml:trace>
  <inkml:trace contextRef="#ctx0" brushRef="#br0" timeOffset="691345">17166 15854 13081,'1'4'776,"0"0"764,-1-4-1266,35-11 587,4 1 0,5-2-871,-3 1 1,0 0-2177,8-2 0,-5 1 2046,-3 2-109,-19 5-3300,12 1 122,-19 10 2369,5 0-1179,-43 23 1670,1-9 0,-4 3 0,12-14 0</inkml:trace>
  <inkml:trace contextRef="#ctx0" brushRef="#br0" timeOffset="691959">17378 15938 6938,'-19'4'6496,"5"-2"-6442,14-2-54,-32 15 89,28-11-232,24 16-535,25-18 469,-9 0 1,0 1-209,9-3-1073,-12 0-744,-11 10 2318,-8-3 252,-15 9 249,-13-6-76,-5 2 93,-3 0 759,-11 4 0,-2 0-949,-1 1-412,5-2 0,3-1-126,14-6-244,9-2-473,20 3 672,-1-3 79,17 3 56,-4-8-9,3 0-154,13-1-339,12 12 356,-15 11 182,-5 2-182,-41 14 1132,-28 3-152,3-8-608,-8 3-145,21-22-45,10-6-143,3 0-1310,6 14 870,3-11-63,7 11 217,7-10 429,1 1 1148,9 22-1148,-13-13-865,-1 21 327,-12-25-192,-1 4 100,0-8 2100,1 1-3,0-9 473,0 1-1287,-2-11-185,0-3-359,-2-20-72,-1 7-110,-2-11-8,-6 11-3174,-6 1 3255,4 2 0,-1 3 0,12 9 0</inkml:trace>
  <inkml:trace contextRef="#ctx0" brushRef="#br0" timeOffset="692209">17822 16044 5082,'31'-25'1127,"-7"4"1706,-24 21-2438,43-26-252,16 19-415,-27 1 1,0 4 1122,19 13-924,-44 18-1864,-25 1 1,-6-1 1936,-3 7 0,4-8 0,1-4 0,8-9 0</inkml:trace>
  <inkml:trace contextRef="#ctx0" brushRef="#br0" timeOffset="692344">17971 16150 13420,'12'1'2741,"-3"-1"-2150,43-21-1296,-8 8-1650,-7-1 0,0 1 1686,10 3 797,-20 6-128,-3 9 0,-11-9 0,-2 4 0</inkml:trace>
  <inkml:trace contextRef="#ctx0" brushRef="#br0" timeOffset="692696">17949 16362 12515,'-6'-1'1093,"0"1"-1724,42 2-86,-11-1 182,10-1 1,5 1 105,-4 0 1,-1 1 938,16 8 209,-3 10-285,-53 9-518,-16 22-924,5-9 518,-2-1-476,21-20 1949,18-21-182,-6-2-174,11-7-238,-16-1 199,0 0 326,0-3-1088,-4-8-3994,-9 4 3479,-3-1-2685,-15 10 3374,0 3 0,6 2 0,2 0 0</inkml:trace>
  <inkml:trace contextRef="#ctx0" brushRef="#br0" timeOffset="695809">18542 16108 7256,'10'11'1612,"-3"-3"433,-7-8-2152,0 0 62,44-4-137,-29 5 182,35 0 0,-43 7 758,1 2-4563,0 33 1923,-5-22 1983,1 28 1,-4-40-1,0 1 1</inkml:trace>
  <inkml:trace contextRef="#ctx0" brushRef="#br0" timeOffset="696147">18606 16298 11012,'1'4'1632,"0"0"-1260,-1-4-377,23 28-219,-3-21-121,16 19-1164,-3-40 0,-1-7 761,0 0-1153,-1-2 1,-1-1 1516,-7 1 4,-2 0 1565,1-3 1,-1 1 1104,-1 1-2234,11-15 143,-28 41 596,-7 55-974,-1-13-62,2-7 1,0-1 2669,-1 1-3602,2-14 325,-1 9 0,3-29 0,0 2 0</inkml:trace>
  <inkml:trace contextRef="#ctx0" brushRef="#br0" timeOffset="696295">19008 16298 13619,'9'2'1302,"-2"-1"-3190,27-16 130,-14 9-1059,29-11 2817,-16 10 0,-16 4 0,2 0 0</inkml:trace>
  <inkml:trace contextRef="#ctx0" brushRef="#br0" timeOffset="696513">19495 16066 14241,'7'9'-73,"-1"-2"-863,47 3 936,-35 1 0,12-2 0,-3 3 36,-20 9 136,-3-1-166,-3 1-763,-13 7 1,-3 1 756,-3 9 0,-11 11 0,17-31 0</inkml:trace>
  <inkml:trace contextRef="#ctx0" brushRef="#br0" timeOffset="696766">19706 16193 3506,'37'-13'2109,"-7"4"414,-30 9-2559,0 0 1234,-3 49-1198,2-34 3,-2 37 115,3-49 965,0-1 642,21-10 1491,11-9-3314,5-1-493,13-12-1378,-9 7 628,-13 7-947,-2 2 591,-24 14 1697,-13 10 0,8-6 0,-8 5 0</inkml:trace>
  <inkml:trace contextRef="#ctx0" brushRef="#br0" timeOffset="697047">19748 16510 1451,'-3'-9'4192,"0"1"-1481,-7 41-2639,8-15 1337,-4 22-3249,41-29 2137,-14-13-687,31-13 880,-32-2 2317,14-15-2807,-22 21 3254,3-2-2842,-13 22-322,-1 3-547,2 28-795,2-21 157,1 12-310,1-27-656,1-5 1213,5-10 0,-7 7 0,2-6 0</inkml:trace>
  <inkml:trace contextRef="#ctx0" brushRef="#br0" timeOffset="697766">20066 16108 15305,'3'0'1596,"-1"0"-2778,-2 0-103,54 2 1142,-34 1 84,11-1 0,-1 2 59,-18 3 31,-3 1-31,-3 1 163,-11 22-541,-5-6 199,-5 13-127,-2-16 242,6-6 11,-14 14 123,11-13-104,-6 8-31,14-19-16,5-3 667,9 5-477,-1-5 42,9 5-87,-5-5 34,2-1-8,0 1 921,13 17-507,-11 2-389,6 9-65,-16-6-47,-2-7-303,0 7 317,-2-14 117,1 4-55,-2-17-177,-2-7 98,2-38-319,5 7-9,3-19-22,13 17 297,-6 20 70,18-8-15,-18 21 29,9-1 146,-13 16-175,-2 0 130,13 38-96,-13-21-27,6 33 89,-13-35 89,-1 11-506,-5-1-602,3-5 246,0-3-174,5-15 244,4-5 177,2-2 1181,17-16-165,-14 7 816,9-15-965,-19 14-153,-5-4-1244,-13 2 393,4 4-2426,-13-2 2991,12 6 0,1 2 0,6-1 0</inkml:trace>
  <inkml:trace contextRef="#ctx0" brushRef="#br0" timeOffset="698417">20828 16214 11810,'-8'-2'3352,"1"0"-3128,7 2-199,0 0-126,-17 40-5,34-16 131,-19 22-25,43-30-417,8-26 14,-20 0-20,6-9-134,-33 5 394,-5 4 210,-21-10 819,9 10-429,-11-5 358,17 12 233,9 2-1028,3-1-182,15-2 30,-1 1-209,23-4-363,-6 4 1,1 2-754,14 3 938,-16 0 0,-5 2-788,-12 9-241,-10 0-515,-19 31 2559,0-16 190,-9 16 348,8-29 162,7-9 958,0 2-1661,8-1-420,1 1-45,7-1-69,7 4 416,7 20 296,-7 2-366,-1 8-94,-15-9 69,-3-9-22,-7 18-389,5-21 25,-4 9 126,10-26 84,2-3-1734,27-16 499,-11 6-358,22-16-350,-19 8 1859,10-13 0,-17 17 0,5-7 0</inkml:trace>
  <inkml:trace contextRef="#ctx0" brushRef="#br0" timeOffset="698761">21378 16277 11832,'3'-26'4609,"-1"5"-4009,-2 21-1177,0 0-56,58-23 179,-24 20 401,2-8 0,-1 4 47,-5 15-198,-10 10 302,-16 26 17,-8-9-104,-11 11-11,-10-18-428,8-2 274,3-7 64,7 4 180,9-16 428,3 7 1058,11 26-1472,-6-14-39,-2 2 1,-2 2-83,-4 6-2342,-16-1 0,-5 0 2359,-9 6 0,-10 5 0,19-37 0</inkml:trace>
  <inkml:trace contextRef="#ctx0" brushRef="#br0" timeOffset="701295">22161 14668 11686,'-50'-13'1022,"-6"11"1,4 5-958,26 6-53,-13 0 1,2 2-13,22 7-118,5 3 20,3 3 17,4 2-42,8 23 24,-1-17 9,5 16-75,-1-13-221,-4-9-104,0 5 490,-5 12 0,1-26 0,-1 14 0</inkml:trace>
  <inkml:trace contextRef="#ctx0" brushRef="#br0" timeOffset="701463">21781 15050 6781,'-10'2'1342,"2"1"1087,8-3-2538,0 0-1748,99-41 723,-57 29 1142,4-2 0,10-3 0,-13 6 1,-16 9-1,15 0 0</inkml:trace>
  <inkml:trace contextRef="#ctx0" brushRef="#br0" timeOffset="701911">22331 15219 13274,'-10'-12'1669,"-6"-12"0,1-3-1890,9 7-9,-7-8 1,2 1 8,15 3-520,8-13 0,3-2 364,3-5 196,3-4 0,1 2 506,-5 14-12,2-3-259,-11 21-80,1 17 177,-5 5-42,3 29-109,-4-7-89,1 14 89,-1-13 42,4 11 137,-4-22 998,3 6-654,-5-25-229,2-4-294,0-3-815,25-40 577,-8 19 45,-1-1 1,1 1 192,2 4 62,0 3 98,-2 4 97,-4 5 572,6 13-476,-10 5-140,3 13-135,-9 15-159,-2-4-300,0 11-3484,2 17 1746,-2-30 2188,3 18 1,-5-41 0,-1-1-1</inkml:trace>
  <inkml:trace contextRef="#ctx0" brushRef="#br0" timeOffset="702378">22924 14774 11902,'0'14'2546,"0"-3"-1643,-14 23 0,-2 4-2088,6-4 1119,-7 10 0,1 2-555,12-4 481,2-13-2414,0 10 2372,2-27-644,0 1 1013,3-34-187,1 3 0,4-18 672,10-19-465,-4 19 271,-3 8 0,1 0-53,12-13-425,-4 12-162,6-7-440,10 4 467,-19 18 71,12-4 235,-26 22-14,-1 10-101,-19 12-146,5-4-28,-23 14-145,15-18-115,-6 5 258,10-8 67,4 0 484,2 9 42,7-10 275,10 12-440,4-14-19,8 3 103,-4-5 347,34 15-739,-21-12-629,24 10-469,-30-17-767,-2-2-1621,-5-2 3486,-2-2 0,-7-1 0,-2 1 0</inkml:trace>
  <inkml:trace contextRef="#ctx0" brushRef="#br0" timeOffset="702562">23432 14817 4458,'-19'56'341,"0"0"0,7-10 0,-2 0-514,-1-8 1,-4 1-1,3-4-1660,3-1 1,1-7 1832,1-11 0,3-7 0,4-3 0</inkml:trace>
  <inkml:trace contextRef="#ctx0" brushRef="#br0" timeOffset="702796">21675 15261 13549,'-14'-5'977,"3"1"-464,59 16 436,-3-6-3478,-2 2-1,13 0 2945,-12-5 0,9-2 0,5 1 0,1-2 0,-1 1 0,-6 0-685,0 0 1,-4 0 0,1 0-1,7 0 166,-9-1 0,5 1 1,4 0-1,4 0 1,0 0-1,-1 0 1,-2-1-1,-4 1 1,-5 0-284,14 0-1,-6 0 1,-3 1 0,3-1-440,-2 1 1,3-1-1,0 1 1,-2 0-1,-3 0 772,12 1 0,-4 0 0,-8 0 0,-8-1 0,-6 0 0,-1 0 0,-1 0 1</inkml:trace>
  <inkml:trace contextRef="#ctx0" brushRef="#br0" timeOffset="703446">16637 16870 13801,'51'-3'625,"0"1"1,-8 1 0,7-1 0,2 0 0,2 1 0,-2-1-618,-4 0 0,0 0 1,0 0-1,1 1 1,1-1-1074,-1 0 0,3 1 0,0-1 1,0 1-1,-1 0 0,-3 0 795,12 0 1,-4 1 0,-1 0 0,-3 0-305,0 0 0,-2 1 0,3 0 476,-6 0 0,5 0 0,1 0 0,-4 1 0,-5-1 0,11 0 0,-3 1 0,0 0 0,1 0 0,0 0 0</inkml:trace>
  <inkml:trace contextRef="#ctx0" brushRef="#br0" timeOffset="729511">6308 14055 12610,'6'7'970,"-1"0"-500,40 4-95,-13-6-120,19 4 0,5-1-1941,-19-5 1,-1-1 1846,13 1 0,12 0 95,-16-2 1,9 0 0,6-1 0,3 1 0,0-1-1,-5 0 1,-7 1-732,0 0 0,-6-1 0,0 1 0,8 0 474,-7-1 0,7 1 0,5-1 0,2 1 0,2 0 0,-2-1 0,-4 1 0,-4 0 1,-8-1-3,14 1 0,-11 0 0,10 0-5,-8 0 0,8-1 1,4 1-1,2-1 1,0 0-1,-2 1 1,-6-1 208,-1 3 0,-4 3 0,-2-1 0,3-7 0,8-10-173,-20-2 0,6-4 1,4-5-1,4-4 1,4-3-1,2-4 1,1-1-1,1-3 1,-1-1-1,-1-1 1,-1 0-1,-3 0 1,-4 0-1,-4 2 1,-6 1-1,-6 3 1,-7 2-1,-7 3-468,-2-17 1,-17 5 0,-5-3 0,4-8 406,6 6 1,5-9 0,4-6-1,0-5 1,1-3 0,-3 1-1,-3 1 1,-4 5 0,-8 6-1,-8 9 1,-10 10-70,-11 12 1,-10 8 0,-8 7 0,-6 5 0,-4 5 0,-4 2 0,-1 2 0,-1-1 0,3-2 0,2-2 76,2-3 1,-1-1-1,-2 1 1,0 0 0,-1 0-1,0 1 1,1 0 0,1 0-1,1 1 1,2 1 0,2 1-33,-4 1 0,1 1 0,2 1 0,1 1 0,2 0 0,0 1 0,1 0 0,1-1 21,-6 1 1,2 1-1,2-1 1,0 1-1,-1 1 1,0 1-189,-4 0 1,-2 1 0,1 1 0,-1 1 0,3-1 0,2 1 184,3 0 1,1 0 0,2 1 0,1-1 0,1 1 22,-9 1 1,2 1 0,1-1 0,0 1 13,2-2 1,1 1-1,1-1 1,4 0-192,-1 1 1,4-1 0,4-1-1493,-1-2 1,17 0-1942,35 0 3626,12-8 0,10 1 0,-23-2 0</inkml:trace>
  <inkml:trace contextRef="#ctx0" brushRef="#br0" timeOffset="730803">8657 13970 7912,'-51'-1'425,"0"1"0,0-1 0,-3 0 0,-1 0 0,0 1-1545,-3-1 1,-1 1-1,-1-1 1377,7-1 0,-3 0 0,2-2 0,4 1-257,7 0 0,4-1 0,-8-3 210,5-1 1,-9-3 0,-4-1-1,-4-2 1,0-1 0,1-1-1,3 1 1,7 2-789,-13-7 1,8 1-1,0-1 1,-6-1 663,8 4 1,-5-1-1,-3-1 1,0 0-1,2 0 1,4 0-1,8 0 225,-11-7 0,9-1 0,2 0-381,3 0 1,2 0 0,2-1 67,4 0 0,2 0 0,1-1 24,-14-11 1,5-3-175,11-6 1,11-2-13,17 7 0,7 1 164,-3 0 0,11-4 109,13 11 1,12-6 0,9-3-1,3 1 1,-2 2 0,-7 7-97,3-2 0,-3 5 0,6-3-182,-9 7 0,6-5 0,3-2 0,1 0 0,-1 1 0,-2 5 0,-6 5 167,11-1 0,-5 6 0,1 2-43,4-3 0,0 2 1,0 0-8,0 1 1,-1 1 0,12 0-150,-18 8 0,7-1 0,6 1 0,4 1 1,1-1-1,-1 1 0,-1 1 0,-4 0 0,-5 0 97,5 0 1,-5 1 0,-3 1 0,3 0 0,6 0 37,-6 0 1,6 0 0,4-1 0,2 1-1,0 0 1,-1 1 0,-3 0 0,-5 2-1,-7 1-86,7 3 0,-8 2 1,-3 1-1,2 1 140,0-1 0,-2 0 0,3 2 0,5 2-121,-1 1 1,6 2 0,4 2-1,2 2 1,-1-1 0,-1 0-1,-5 0 166,-4-1 1,-4 0 0,-1 0-1,0 0 1,2 0 0,1 1-12,6 1 0,2 1 0,3 1 0,-1-1 0,-1 1 0,-3 0 0,-6-1-3,7 5 1,-5-1 0,-4 1-1,-3-1-19,-3 0 0,-3 0 0,-1 1 370,-2-2 0,-1 0 0,0 8-506,-1 10 0,1 12 0,0 4 0,-3-2 0,-4-7-228,-3-5 1,-4-5 0,0 5 317,2 4 0,2 9 0,-1 0 0,-5-2 1,-10-11 26,-12-2 1,-9-4 661,-9 15 0,-12 2-274,1-19 1,-10 3-1,-5-1 1,1 0 0,5-3-253,6-2 1,2-3-1,1 0 1,-6 1-33,-8 3 1,-6 2 0,-2-1 0,1-3-1,7-5 8,3-7 1,4-4-1,-1-1-18,1 2 1,-2-1 0,-10 2-134,10-5 1,-8 1 0,-6 1 0,-5 1 0,-2 0 0,-2 0 0,2 0 0,2-1 0,4-1 0,7-1 104,-9 2 0,7-2 1,2-1-1,-2 1 0,-8 1-21,13-2 0,-5 1 0,-4 0 1,-3 1-1,-2 0 0,1 0 0,0 0 1,3-1-1,4-1 0,4-1 1,7-3 112,-11 2 0,8-3 0,3-2 1,-4 1-52,-1-1 1,-2 0 0,-1 0-1,-3-3 1,-2-3 3,5-3 0,-3-3 0,-3-2 0,-1-2 0,-1 0 0,2 0 0,2 1 1,3 1-116,-9 0 1,4 1-1,2 0 1,0-1 0,-4-3 3,5-1 0,-5-3 0,-2-1 0,1-1 1,4 0-1,5 0 0,9 1 129,1-5 1,9 1 0,1-1-258,-15-14 0,3-1-20,4 3 0,5-9-1056,16 2 0,4-9 0,2-5 0,1 1 0,2 8 1223,-1 5 0,3 5 0,1-4 0,-2-13 0,0-8 0,2 5 0,5 15 0,9 9 0</inkml:trace>
  <inkml:trace contextRef="#ctx0" brushRef="#br0" timeOffset="732469">4890 12637 1991,'47'-2'217,"1"1"1,-1 0-1,1 0 1,12 0-1,0-1 1,-6 0 643,-4-1 1,-3-1-698,1 1 0,10-1-379,-12 0 1,11 0 0,7 0 0,2-1 0,0 1 0,-5 0 0,-9 0-168,10 0 1,-9 0-1,9 0 363,-8 1 0,11-1 0,4-1 0,1 1 0,-5 0 0,-9 1 0,-16 0 0,13 1 0,4 1 0</inkml:trace>
  <inkml:trace contextRef="#ctx0" brushRef="#br0" timeOffset="732855">7366 12573 3304,'9'5'664,"-2"-1"2256,-7-4-2404,37-2 403,-5 0 4,-1 1 0,10-2-707,4 0 0,9 0 1,3-1-1,-2 1-552,-5 0 0,-2 0 1,1 1-1,3-1 319,1 0 1,3 0 0,1 0 0,0 0 0,0 0-143,-2 0 1,0 1-1,0 0 1,1 0-1,2 0 159,-6 0 0,3 0 0,2 0 0,0 1 0,-2-1 0,-2 0 0,-5 0 0,8 0 0,-6 1 0,-1-1 0,4 1 0,2-1 0,-1 0 0,1 0 0,0 0 0,0 0 0</inkml:trace>
  <inkml:trace contextRef="#ctx0" brushRef="#br0" timeOffset="733191">9483 12467 12440,'10'18'915,"-1"-3"-915,-9-15 1348,46 0-756,-1-2 1,10-1 0,3 0-1495,-10 2 0,2 1 0,1-1 0,1 0 994,-4 0 1,0-1-1,1 0 1,1 1-1,1-1-23,8 2 1,2-1-1,0 1 1,-2 0-1,-3 0-229,-6-1 0,-4 1 1,1 0-1,8 0 53,-10-1 1,5 1-1,4-1 1,3 0 0,2 0-1,2-1 1,-1 1 0,-1 0-1,-1 0 1,-4 0-392,4 0 0,-2-1 1,-1 1-1,0 0 1,-1-1-1,1 1 1,0 0-1,2-1 364,0 1 0,1 0 0,1-1 1,0 1-1,1 0 0,-1-1 0,-2 1 1,-1 0-1,-2-1-265,10 1 0,-1-1 1,-1 1-1,-3 0 1,-5 0-1,-4 0-31,7 1 0,-8-1 0,3 1 430,4 0 0,5 0 0,-5 0 0,-18 0 0,-16 0 0,13 0 0</inkml:trace>
  <inkml:trace contextRef="#ctx0" brushRef="#br0" timeOffset="739426">14584 11663 10477,'-13'-4'784,"3"1"-149,10 3 1561,-76 65-2004,50-44 0,-2 0-1585,-6 7 0,-4 2 0,3-2 1415,0-5 1,4-2-20,5-5 0,-4 1-587,-11 5 1,-8 3 0,-3 1 0,8-4 369,-3 2 1,-1-1-429,-1 1 1,-9 3-1,1 0 1,12-6 9,13-8 1,4-1 584,-14 3 0,4-1 1,12-5-1,-1-2 1</inkml:trace>
  <inkml:trace contextRef="#ctx0" brushRef="#br0" timeOffset="739670">13547 12065 11721,'-35'11'542,"2"7"1,2 7-515,12 7 0,3 1 3,-7-3 0,3 0-31,5 6 0,8-3-106,16-9 240,23 6-910,16-14 0,10-5-397,-14-4 1,3-1 0,1-2 874,8-1 1,2-1 0,-4-2 0,2-2 0,-8-1 0,8-5 0</inkml:trace>
  <inkml:trace contextRef="#ctx0" brushRef="#br0" timeOffset="741105">4784 12636 12406,'-16'-3'-146,"4"1"146,12 2 1067,0 0-590,89 9-1674,-48-10 1,2-1 1220,1 3 1,5 1-1,-3-1-24,8-6 0,-3-1-4,-14 1 0,3 1-792,13 1 0,7 2 1,-5-1 772,-9 2 1,2 1-51,-4 0 1,6 1 0,-1 0 0,-8 2-366,-6 1 1,-4 0 435,11 2 1,-2 0 1,13 1-731,-21-3 0,3-2 853,6 0 0,-1-2-83,-6 1 0,-1-2 250,3-1 0,-3-1-225,2-4-58,1-2 33,1-1 0,13-5 0,2-2-35,-22 8 1,0-1 90,13-3 0,5-1 0,-6 3 92,15-1-116,-20 5 1,0 1 1883,13 3-1804,-11 7 0,7 4 0,-4 1-123,-1-2 0,0 2-118,1 0 0,3 1 0,-6 0 129,-8-2 0,-3-1 2621,13 2-2528,0-6 1,9-1-1,-5 0-83,-8-1 0,0-1-50,11 1 0,5-1 0,-7-2 2,-13-1 1,-4-2 1,2 0 0,2 0-2,13-3 0,5-2-95,0-1 1,5-1 0,-2 1 78,-6 3 0,-1 0 1,0 0-2,5-2 0,0-1 0,-2 4 34,1 3 0,-3 5-1281,0 7 1,-2 2 1257,-13-6 1,-1 2-795,10 5 0,-8 0 530,-19-7-176,1 0-104,-12-5 719,4-16 1,-5 13 0,3-13 0</inkml:trace>
  <inkml:trace contextRef="#ctx0" brushRef="#br0" timeOffset="747073">4466 4318 10701,'-5'-11'1156,"1"2"121,4 9 90,-5-31-1126,9 14-26,-1-28-55,12 21 62,14-9 1,5 1-223,10-1-4,-9 3 0,2 5-41,18 19-3,-21 18 1,5 7-1,-2-2 49,6 1 1,0 1-1131,-4 0 0,2 4 1,-6-4 1129,-6-2 0,-5-3 5,9 2-164,9-3 1,5-1 192,-14-6 0,0-2-35,16 5 0,0-3 0,9-11 53,-27-1 0,3-4 5,2-2 1,3-3 0,0 0-90,12-3 1,1 0-560,-13 3 1,1 0 0,-4 2 593,-1 1 1,-3 3 48,14 0-215,-5 9 0,7 3 1,-2 1 165,1 2 0,0 2 11,0-2 0,4 1 0,-6 1 24,-6 3 0,-5 1 14,16 2 5,-8-6 0,9 0 0,-4-2 1,2-1 0,1-1-42,0 1 1,3 0 0,-5-3 223,-5-4 0,-4-1-240,-8-1 1,-2-2 44,1 1 0,3-3-329,6-3 0,6-2 0,3-2 0,-6 3 353,9-4 0,1 0-45,-7 2 1,5-2 0,0 1 0,-6 1-130,4-1 1,-4 3 121,2-1 0,1 0 164,-3 2 0,5 0-175,-8 5 1,8 1 0,3 0 0,-1 2 0,-4 0 22,7 2 0,-4 1 0,4 0-89,4-1 1,6-1 0,-1 2 0,-9 2 89,5 6 0,-6 2 74,0 1 0,3 0-34,-14-3 1,4 1 0,2-1 0,-2 0-26,11 0 1,-1-1 0,0 1-34,-9-2 1,2 0-1,-2 0 1,-3-2 2,16-1 1,-3-4-13,-18-1 1,1-1 0,4-1-127,6-1 1,5-1 0,2-2 0,-1 1 103,3 0 1,1-1 0,-1 0-1,0 0 116,-1 0 0,0 0 1,-1 0-1,0 0-96,-5 0 0,0 1 0,-1 0 1,-1 0 22,0 1 0,0 1 0,-1-1 0,-1 2-39,8-2 0,-2 1 0,2 0 36,4-1 1,1 1 0,-8 2-23,-10 1 0,-7 2-17,7 1 1408,-7 2-1069,17 11-219,-24-4-44,13 8 2211,-23-7-2226,-1-2-368,10 2 125,-12-5-17,1-2 1418,-13-4-1947,-1 0-3215,-2 0 3960,-10-4 0,6 2 0,-6-2 0</inkml:trace>
  <inkml:trace contextRef="#ctx0" brushRef="#br0" timeOffset="747195">11155 4001 9318,'11'19'1265,"-3"-3"-1214,-8-16-134,0 0 1,0 0 0</inkml:trace>
  <inkml:trace contextRef="#ctx0" brushRef="#br0" timeOffset="751565">12488 2836 14227,'-7'3'954,"1"0"-391,-21 37 266,12-2-745,-1-8 0,0 2-48,7 14 34,5-15-114,5 25-194,3-23-79,4 17-517,13-18 433,-2-9 18,11 6 33,-5-10-240,2 3 0,-1 2 428,-1 4 162,-2-4 0,-6 1 280,-15-1 26,-10 0 10,-5 1-128,-11-1-125,-8-4 0,-2-2-547,-10 3 31,8-5 0,-1-3-3035,-14-7 3488,8-14 0,9 6 0,15-9 0</inkml:trace>
  <inkml:trace contextRef="#ctx0" brushRef="#br0" timeOffset="751909">12404 3112 10452,'4'1'1257,"-1"1"-1168,35-20 138,-16 11-53,32-13-110,-26 16 225,27 8 661,-24 7-133,12 3-103,-32 4-160,-9-2 418,-3 35-972,0-10-70,-1 16-134,6-22-121,4-14-120,6-2-995,41 3-458,-21-14 1861,-2-3 1,0-4 19,-1-13-547,-1-6 567,-2-6 176,-2-3 273,-9-7 0,-2-3-191,0-2-133,-4 3 1,-3 2 157,-11 9-146,-3 5-17,-4 3-123,-7 3-1587,-18 9 1,-5 4-1183,-2 5 2632,-12 7 1,3 3 0,25 0 0,-8 7-1</inkml:trace>
  <inkml:trace contextRef="#ctx0" brushRef="#br0" timeOffset="752128">12023 3937 8062,'4'10'1288,"41"-6"776,-5-12-1800,2 1 1,5-2-135,-3-1 0,0-2-130,6-1 0,7-1-76,-12 3 0,7-1 0,3-1 0,0 1 0,-5 0-299,10-1 1,-4 2-1,4-2 222,-6 2 1,6-2 0,1 1 0,-2 0 0,-6 2-205,4 1 1,-5 1-1,0 0-664,1 1 1,-1 0 0,-1 0-405,-6 2 1,0-1 0,-1 1 1424,3 0 0,-1 1 0,-5 0 0,-8 1 0,-4 0 0,28-2 0</inkml:trace>
  <inkml:trace contextRef="#ctx0" brushRef="#br0" timeOffset="754442">12086 3514 15279,'-6'-4'1619,"1"1"-1028,-53 19-505,27-7-685,-8 2 0,-3 2 644,-1 1-64,5-2 0,-8 2 1,5 0-71,5-3 1,-1 0-1033,-5 2 1,-5 2 0,6-3 670,-11 2-116,6-2 57,6-3-746,8-3 1213,7-18 1,13 10 0,4-12 0</inkml:trace>
  <inkml:trace contextRef="#ctx0" brushRef="#br0" timeOffset="754642">11536 3471 12031,'-8'7'2020,"-32"26"1,-8 5-1582,11-5-732,6-7 1,-7 5 0,6-3 460,9-4 0,3-3-36,-8 12-194,12-2 0,6 0-192,10-6-12,11 15-387,33-25 113,-3-6-375,2-4 1,6-2 914,-1-6 0,3-2 0,-4 1 0,-7 2 0,-1 0 0,16-5 0,1 0 0</inkml:trace>
  <inkml:trace contextRef="#ctx0" brushRef="#br0" timeOffset="759449">11832 7578 10545,'7'11'1448,"-1"-3"548,-6-8-1497,0 0-163,-24 33-132,9-15-28,-23 29 9,11-22 25,-4 3-116,1-4 0,-6 5 1,3-3-95,4-4 0,-1 1-570,-6 4 0,-4 3 0,5-4 503,7-7 0,2-2-254,-12 8 0,0-1 73,10-6 1,-1 0-1480,-5 2 0,-4 2 0,5-4 1727,-5-1 0,7-1 0,7-5 0,19-13 0</inkml:trace>
  <inkml:trace contextRef="#ctx0" brushRef="#br0" timeOffset="759662">11261 7853 4099,'-35'43'2121,"10"-11"-458,-4 4 1,-1 0-1185,0 6 456,7-10 1,2 2-796,3 21-140,3-11 249,17-1-353,8-23 2746,8-1-2925,6-1-114,7-1-1456,19-4 1,9-4 396,-12-3 0,2-2-103,2 0 1,3 0 0,-3-2 1558,0-3 0,-6-2 0,12 0 0,-30 0 0</inkml:trace>
  <inkml:trace contextRef="#ctx0" brushRef="#br0" timeOffset="770781">13208 4064 8251,'-32'-13'751,"1"4"1,1 2-469,8 5-92,-30-4-124,22 5-2183,-28 8 2306,19-1 119,7-1 1,1 0 379,-8 1 100,-4-2-2381,-6-2 2275,-7-4-352,10-7 0,-12-5 0,-2-2 0,7 1-956,12 4 0,5-1 0,-5-1 623,-3-1 0,-8-2 1,0-1-1,2-1 0,7 1-346,-8-9 1,6-1 330,-2-3 0,0-2 17,2 1 0,1-9 10,14-2 1,-1-11 0,0-6 0,3 2-1,3 7-273,3 4 0,3 4 0,1-6 225,-2-2 1,-1-9-1,0-1 1,6 3-1,8 9-78,14-5 0,10 7-50,3-2 1,5 2-32,1 0 0,12-1 88,-4 17 1,10-3 0,7-3 0,3 0 0,1 1 0,-4 2 0,-5 4 139,2-3 1,-4 5 0,0 0 0,7-3-88,-8 5 0,4-3 0,4-2 0,1 0 0,1 0 0,-1 3 1,-2 2-1,-2 4 124,6 1 0,-2 5 1,-1 2-1,-1 2 0,-2 0 63,1-2 1,-3 0 0,1 4 0,9 5-127,-8 8 1,8 3 0,4 4 0,4 3 0,0 2 0,0 1 0,-4 0 0,-4 0 0,-7-1-13,10 5 0,-9 0 0,-1 3 0,5 4-1,-8-4 0,6 2 1,3 3-1,1 1 0,-2 1 1,-3 1-1,-8-1 0,-8 0 113,3 17 1,-13 0-1,-2 1-150,1 1 0,-3 0 1,-2 2 11,-2-2 0,-4 2 1,-1-1 32,-2-2 0,-1-1 0,-8 6 138,-7-8 0,-5 4 0,-3 4 0,-3 0 1,0-3-1,2-5-127,-4 11 1,-1-6 0,-4 4 114,4-12 1,-3 5-1,-2 2 1,-1-2-1,0-5 1,0-6 332,-8-1 1,-1-7-1,-1-1-268,-2 1 1,-1 0-1,-1-2-80,1 0 0,-1-1 0,-9 0-181,9-10 1,-7 2 0,-5-1 0,-3 1 0,-1-1-1,1-1 1,4-1 0,6-2-174,-9 3 0,6-2 1,1-2-1,-9 2-33,6-3 1,-7 1 0,-5 0 0,-1 1 0,0-2 0,3-1 0,6-3 0,9-4-271,-5-3 0,9-5 0,-2-3 546,-4-1 0,-4-4 0,2-1 0,9 2 0,6 2 0,5-2 0,-4-6 0,-1 0 0</inkml:trace>
  <inkml:trace contextRef="#ctx0" brushRef="#br0" timeOffset="772517">13018 4106 12958,'-3'3'1540,"2"-1"-593,1-2 677,-4 32-5400,7 0 3958,-3 0 0,1 5 52,5 18 0,0 3-33,-1-12 0,0 9-161,-2-11 1,0 11 0,0 6 0,0 4 0,0-2-1,0-3 1,0-8-556,-1-1 0,1-7 1,-1 1-1,1 5 514,-1 0 1,1 6-1,-1 4 1,1 1 0,-1-3-1,1-4 1,-1-8-197,2 6 0,-1-7 0,0-1 168,1 1 0,-1 1 0,1-2 0,-1-2 0,1-1 0,-1 7-110,0-4 0,0 8 1,-1 3-1,1 0 1,-1-2-1,0-7 72,-1 6 0,0-6 0,0 6 27,0-1 0,1 8 0,0 0 1,-2-2-1,-3-8-401,-8 13 0,-9-12-1820,-9-13 1,-3-5 1632,8 4 1,-1-9 221,-7-19 0,1-14 1072,13-17 1,4-6-319,-8-17 837,6 8 1,-1-7-1,3 7-54,-3-8-743,1 1 0,3 9-130,11 30 1224,4 15-412,16 42 0,5 10-1014,-13-33 0,2 0 728,7 18 1,4 8 0,-3-12-469,3-6 346,19-9 1,5-7-442,0-12-127,2-4 0,0-5-308,-20-9 1,-2-4 154,3-1 1,2-3-383,14-10 0,4-6-1026,-16 8 1,2-4-1,0 0 1,-2 2 320,0 0 1,-2 1-1,1 0-1259,6-8 0,1-2 0,-10 6 2405,-5-5 0,-13 20 0,-4 1 0</inkml:trace>
  <inkml:trace contextRef="#ctx0" brushRef="#br0" timeOffset="773099">12933 7535 10984,'6'8'2167,"-1"-2"-1033,-10 34-196,-2 0 0,-1 9 0,0-4-2015,1 2 0,0 1 1123,-1 3 1,-2 4 0,3-9 51,2 2-98,2-5-323,12-4 0,4 0 129,4-2 141,0-4 0,3-3 559,5-16-506,0 0 2433,4 36-2053,-23-23-217,-5 29-180,-44-27-319,7-8 336,-19-12 0,0-4 0,20 0 0,-3-8 0,1 0 0</inkml:trace>
  <inkml:trace contextRef="#ctx0" brushRef="#br0" timeOffset="773450">12912 7853 3287,'38'-15'189,"1"1"1,-1-1 0,17-5 0,-6 4 2296,0 7-2433,-15 5 1,1 2-65,14 1 1396,10 5-1285,-12 19 144,-21-4-1257,4 15 1358,-24-10 2285,-3 2-1616,-2 13-348,-5 1 1,0 1-791,3 5 92,-1-7 0,5-8-209,7-23-396,22-16 0,5-8 637,-4-4 4,3-2 1,-2-4 378,-14-16-690,-10 10 814,-3-8 4227,-38-1-4734,11 22-218,-26-9-479,4 27-54,10 4 155,-1 9 1,2 0 0,16-9 0,-11 12-1</inkml:trace>
  <inkml:trace contextRef="#ctx0" brushRef="#br0" timeOffset="774500">12721 8721 3125,'10'1'1705,"-2"-1"1315,-8 0-2430,0 0 1438,-26 34-1994,19-21 10,-19 28 917,29-28-956,2 1-5,5 0 3417,23 30-3551,-5-8 130,-8-12 0,-2 1 138,6 14 70,-17-17 867,-21 3 0,-7-1-978,-4-4-270,-10 1 1,-2-4-2705,4-10 1890,-7-1 332,11-15 0,23 16 0,1-4 0</inkml:trace>
  <inkml:trace contextRef="#ctx0" brushRef="#br0" timeOffset="774670">12975 8594 6225,'8'3'1126,"-2"-1"1811,-15 36-2547,1 11-495,1-8 0,0 5-780,3-5 0,0 2 0,0-4 252,1-4 0,-1-2 364,1 12 1,-4-7 268,-12-16 0,12-12 0,-9 0 0</inkml:trace>
  <inkml:trace contextRef="#ctx0" brushRef="#br0" timeOffset="775100">12827 8890 13451,'12'-17'2646,"-3"3"-2646,-9 14 115,0 0-3299,91 3 2024,-53-3 515,17 1 0,-1 0-629,-23-1 78,-4-2 1543,7-11 418,-19 6 75,5-6 1204,-20 10-1120,0 2 1854,-7 18-2372,2-3-230,-5 16-176,5-9-17,1 7-1850,8 8 1240,0-14 102,7-1 38,-2-23-764,8-13 1092,5-14 1,0-4 567,6-4-1572,-6 2 0,-1 3 1698,-9 14 647,-1 4-633,-5 6 762,-2 19-1586,-5 11-467,0 7-2187,0 7 2782,9-10 0,-13-14 0,5-8 0</inkml:trace>
  <inkml:trace contextRef="#ctx0" brushRef="#br0" timeOffset="775452">13589 8805 8072,'3'2'7605,"0"-1"-6580,-3-1 411,-41 5-1307,16 14-129,-26 1-95,28 19-26,15-17-1528,20 16 1058,8-31 236,12 4 16,-5-27-17,-7-3-354,-1-10 0,-2-6 430,-6 7 0,-2-2 280,6-10 0,-2 1 434,-6-17-1058,-4 21 1368,-1 5 1118,-1 9-1671,0 17 548,-5 26-574,0 7-78,-4 18-787,5 0 0,1 0 8,1-2 132,1-1 0,3-4-689,5-22 913,1-3-2865,0-6 2376,2-6 0,-5-1 0,0-3 0</inkml:trace>
  <inkml:trace contextRef="#ctx0" brushRef="#br0" timeOffset="775821">13906 8742 10989,'-9'6'2997,"1"-1"-2768,5 45-612,5-32 30,-1 39-342,10-45-2603,13-23 2057,-6 2 502,10-20 218,-14 7-19,1-1 313,1 0 3721,17-22-1993,-18 25-104,10-14-256,-23 32 334,-1 2 779,-14 53-2175,6-22-172,-2 6 1,0 1 148,-3 20-56,3-12-412,-5 10 1,-1 1-216,1-12-618,1-1 1,-1-6-531,3-22-2185,1-5 3960,2-5 0,3-4 0,2-2 0</inkml:trace>
  <inkml:trace contextRef="#ctx0" brushRef="#br0" timeOffset="776149">14266 8700 13516,'1'4'1542,"0"0"-1346,-1-4-1296,40-57 963,-22 34 186,9-14 0,1 1 231,-12 20 1394,8-2-1330,-15 17 278,4 17-504,-10 7-118,0 16-54,-2-3-1200,0 13 0,0 2 29,-1-3-1093,2 3 0,-3-3 2318,-5-22 0,3-6 0,-3-9 0</inkml:trace>
  <inkml:trace contextRef="#ctx0" brushRef="#br0" timeOffset="776267">14372 8953 15842,'-12'-8'4561,"3"1"-4373,9 7-76,0 0-2122,86-13 514,-51 5-299,16-1 0,-1-1 1795,-15-6 0,-19 8 0,2-2 0</inkml:trace>
  <inkml:trace contextRef="#ctx0" brushRef="#br0" timeOffset="776753">16277 7662 18494,'-8'51'-272,"-1"0"0,1 0 1,-4-7-1,7-2-169,18 16 0,10-9 125,5-24 419,4 4 1,-1 0 274,-10-6-620,15 20 539,-42-32 30,-6-2-327,-7 0-2809,-17-4 1,-5-3 2808,-7-11 0,-11 16 0,54-8 0</inkml:trace>
  <inkml:trace contextRef="#ctx0" brushRef="#br0" timeOffset="777100">16171 7895 12848,'44'-10'990,"9"0"1,9-1-1171,-22 0 1,2-2 0,2 2-1509,13-1 1,3 2 0,-5 2 1465,-4 1 1,-4 5 1294,3 13 0,-9 4-334,-16 1 1305,-5 35-1789,-30-28-539,8 8 0,3 0 124,5-9 29,12 19 69,2-40 31,1-6 31,3-4 185,6-20 0,-1-6-54,-1 2 252,-1-4 1,-3 2-219,-17 12 723,-3 2-1476,-45-6 39,14 21-174,-4 0 0,-1 5-926,-6 19-1835,-1 4 3484,11-1 0,1-1 0,0-1 0,-7 8 0</inkml:trace>
  <inkml:trace contextRef="#ctx0" brushRef="#br0" timeOffset="777649">16235 8551 11154,'-3'-14'4884,"1"3"-4654,2 11 114,0 0-134,-2 60-204,2-39-8,-2 18 1,-2-3 1,1-24 154,-30-3 31,14-12 61,-22-6-89,20-1 400,-7-3-826,-16 7 129,14 4 59,-8 9 123,21 13 11,7-4 20,5 31-106,17-19-107,17 21-28,2-26 15,-2-1 0,0 0 601,-6 2-72,13 11 220,-39-17-414,-6-10-1389,-45 7 283,29-11-627,-26 3-732,38-9-1547,4-2 3830,3-11 0,3 8 0,2-5 0</inkml:trace>
  <inkml:trace contextRef="#ctx0" brushRef="#br0" timeOffset="777851">16489 8382 15095,'13'1'2478,"-9"27"0,-7 9-2520,-2 2-341,1 2 0,0 12 0,0 2 0,1-10 58,0-10 0,1-1-720,-1 16 0,1 6 1,0-13-681,1-15 801,-10 5 1,15-27 0,-5-1 0</inkml:trace>
  <inkml:trace contextRef="#ctx0" brushRef="#br0" timeOffset="778301">16298 8742 14834,'10'-2'2834,"35"-1"-2966,-22 3-905,33-1 754,-23 2 20,2 0-82,-1-1-161,1 0 1,-1 1 505,-3-1 51,21 0 406,-47 0-191,-4 0 190,0 0 373,-6 16-796,2-5-33,-5 16-45,5-10 1,1 1-10,2-2 353,10 11-299,-4-14 58,9 6-30,-1-18-126,-2-4-889,16-15 0,1-5 475,-2-1-155,1-3 0,-1-1 406,-9 3 261,-2-2 322,-2 3 2408,-1-7-2464,-6 17-257,-1-3-6,-6 19 285,-6 11-183,0 16 0,-1 3-111,-2 5-60,2-3 1,2-1 755,6-13-1194,2-2-95,1-2 599,11 2 0,-10-9 0,7 1 0</inkml:trace>
  <inkml:trace contextRef="#ctx0" brushRef="#br0" timeOffset="778700">17166 8700 12977,'9'-5'4831,"-50"16"-4831,23 2-140,-16 21 0,3 3-9,20-10-40,2 6 0,4-5-4,9-19-812,35-17 666,-17-4 28,25-18-78,-27 3-31,-3-3 45,-2-5 235,-4-14 0,-2-2 608,1-3 227,-2-1 1,-1 4 514,-5 21-927,-1 7 1055,-11 66-1201,3-12-94,0 4 1,-1 4-41,4-3 0,1 0-566,3-1 0,0 0 256,0 0 1,1-2-1954,9 21 182,-3-38-705,2-2 2783,4-16 0,-7 1 0,3-3 0</inkml:trace>
  <inkml:trace contextRef="#ctx0" brushRef="#br0" timeOffset="779202">17378 8594 11756,'4'19'1846,"-1"-4"-1199,-11 18-207,4-14-550,3 19 1,3 2-160,8-9 54,7 17-4274,32-61 3878,-27 0 583,26-21 28,-35 12 420,-1 0 62,-2 0 3887,4-23-3633,-8 26-140,2-13-293,-8 31-135,0 7 280,0 42-448,0-21-53,2 29 44,2-38-150,1-2-96,1-2-4386,9 2 4140,-3-8-165,7 0-346,-5-12-503,2-3-893,8-17 1991,-6 3 2473,-2-11 1,-2-1-937,-4 8-148,4-20-193,-14 41-272,0 3 216,-6 25 1,-2 14-676,0-4 1500,-2 7 0,0 3-1534,3-12 0,1-2-23,-3 17-118,0-8 0,-1 7 0,0-6-136,0-9 0,0-2-418,-6 23 1,-2-5-485,1-21 342,-6-14 0,16-9 0,-4-5 0</inkml:trace>
  <inkml:trace contextRef="#ctx0" brushRef="#br0" timeOffset="779505">17949 8509 6038,'11'4'896,"38"-9"0,8-2 983,-19 10-2120,23-2 0,-4 7 241,-35 19 872,-27 26 1,-10 3-162,-6-7-557,-6 2 1,-2-4 284,0-20-162,3-4 941,4-4-1266,7 2 48,13-12 59,7 3-106,25-17-74,-2-3-1654,9-10 0,10-8 0,-6 2-2280,6-7 4158,-10 5 0,3-4 1,-11 7-1,-20 11 1,-4-3-1</inkml:trace>
  <inkml:trace contextRef="#ctx0" brushRef="#br0" timeOffset="780772">16827 7662 6473,'-5'-3'4424,"1"1"2280,4 2-6391,-16-8 121,12 6-428,-10-7 503,58 6-469,-17 1-40,32-1-494,-28 3 416,-1 1-51,-2 4-8,-7 20 0,-4 7 92,-9 16-63,0-11 1,-6 1 133,-18-7 1,-9-4 124,-17 5 1,-3-4-88,19-8 1,-1-2 5,-14 6 0,6-6 100,20-13 298,24-4-331,18-7-162,4-2 0,3 0-13,-5-1 0,5-1-211,10-1 1,9-3 0,2 0-1,-10 3 115,-5 1 0,-1 0-188,4 0 1,7-2 0,-2 1-1,-12 4 210,-8 3 687,-1 1-558,-25 2-73,-16 6 56,-6-1 5,-11 5 142,-8 3 0,-4 0 8,15-3 1,-2-1 131,-23 8 0,0-1-183,0 0-176,1 0 1,1 0-100,13-3 79,-1 0 0,6-2-99,25-7 9,2-1 625,4-2 52,0 1-1464,17-5 1366,-4 0-633,22-7 150,-13 4-320,21-8 299,-24 9 29,7-3 25,-21 8 89,-2 0-310,-21-7 304,10 3 24,-17-7-54,16 5-62,1 0-1626,-3-29 1329,11 15 116,1-24 72,11 23 171,1 0 0,-1-1 915,-4-21-772,-8 22 28,-7-14 42,-6 27-45,-15-1-444,-4 6 0,-2 2-368,-10-1-62,9 4 0,3 2-2405,9 5 3111,-9 5 0,18-7 0,-3 2 0</inkml:trace>
  <inkml:trace contextRef="#ctx0" brushRef="#br0" timeOffset="781651">13801 7853 10510,'5'0'2369,"-1"-1"1112,-4 1-2618,-35-5-522,19 4-72,-29-5-51,27 6-27,-2 3 89,-19 18 0,-3 7-280,6-4-598,-6 6 0,4 1 545,22-10-43,4-2-508,31 25 500,-4-26 6,27 17-146,8-33-163,4-16 0,1-5 411,-24 11 0,0 0-587,20-12 0,-9-3 729,-32 8 1002,-3 0-451,-15-29-691,2 22-4,-12-20-2,5 29-39,0 1-48,-1 3 1517,0 1-2923,-28 2 732,19 7-197,-21 3-1414,16 14 2372,-13 16 0,16-15 0,-3 7 0</inkml:trace>
  <inkml:trace contextRef="#ctx0" brushRef="#br0" timeOffset="782021">13695 8043 7100,'4'0'1625,"-1"0"1566,-3 0-2925,-28 69-131,25-45-11,-9 17 1,5-2 35,17-26 987,3 0-853,34-12-316,-6-9-400,-5 1 1,1-3 1,5-9 696,-20-8 0,-5-1 9,-12 5 1931,-16-29-2082,-15 41-900,-30 8 0,-5 5-413,11 2-475,-5 2 0,3 3 1654,17 8 0,20-9 0,-4 2 0</inkml:trace>
  <inkml:trace contextRef="#ctx0" brushRef="#br0" timeOffset="782502">12806 7726 5298,'-4'2'2078,"1"1"1203,3-3-1657,-51 37-663,10-2-576,6-3 1,-6 7-1,5-5-385,12-9 0,2 0 696,-10 12 1,8-2-834,20-8 252,35-7 0,10-3-110,1 5-520,10-7 1,2-6 514,6-12 0,-29 0 0,4 0-127,8-3 0,9-3 0,0 1 0,-6 0-387,0 0 1,-1 0 202,12-1 1,5-1 0,-16 0-858,-23 1 1149,-45-9 0,-8-1 1,17 5-1,-15-2 1,0-1-1</inkml:trace>
  <inkml:trace contextRef="#ctx0" brushRef="#br0" timeOffset="782902">13017 7853 7870,'-11'-10'9830,"2"2"-8778,-1 35 0,1 28 1,1-6-942,1-17 0,1 1-975,-4 12 1,-1 11-1,0 0 1,1-10 906,2-7 0,1-1-103,-3 16 0,0 7 0,1-9-18,3-21 1,1-2-30,-3 27 1,1-10 642,6-36-888,10-40 1,3-17-41,-1 1-480,-1 1 0,3-10 1,-1 6 518,-4 13 0,0-2 125,0-4 1,1-9 0,0-3-1,0 1 1,-2 9 518,0-8 1,0 1-189,0 5 1,1-8-1,-1 3 1,-3 14 333,-3 6 1138,-2 36-1087,-1 23-326,-3 31-84,-1 0-293,-2-11 1,-2 8-1,0-7-582,2-11 1,-1-2 228,-1 7 1,0 3-1,0-8-2907,-2 1 2820,2-12 1,5-13-1,0-1 1</inkml:trace>
  <inkml:trace contextRef="#ctx0" brushRef="#br0" timeOffset="783203">12679 7768 12966,'-29'25'2071,"-1"0"0,5 1-2036,-8 12 0,3 2 43,15-2 209,18 0 0,6-1-52,3-4-343,5-1 0,4-5 298,13-22-61,-6-2 0,7-3-343,18-4 0,11-3 1,-5 0-70,-3 2 0,0 0-193,-11-1 1,4 0-1,0-1 1,-6 0-1236,5-1 0,-3-1 1192,9-4 1,-7 2 0,-14 7-1,-18 2 1</inkml:trace>
  <inkml:trace contextRef="#ctx0" brushRef="#br0" timeOffset="785651">19918 7620 6739,'5'0'4312,"-1"0"902,-4 0-4993,8-6 695,-11 12-561,5-4 418,-19 22-557,4-8 310,-7 9-321,10-12-91,-2 2-217,8-11 61,0 1 36,5-5 141,1 0-93,-1 0 78,1 0-170,-1 0-113,0 0 155,3 1-57,2 0 32,3 1-230,34 0 125,-17-1-2,29 1-888,-24-2 838,3-1-26,2-1-19,0 0-783,5-3 0,0 0 192,-8 1-686,4-1 0,-12-2 1512,-33 1 0,5 2 0,-7-1 0</inkml:trace>
  <inkml:trace contextRef="#ctx0" brushRef="#br0" timeOffset="785803">20193 7535 13661,'11'1'2811,"-3"-1"-1642,-22 35 0,-11 12-1169,6-6-2847,-6 12 0,1 0 2660,6-11 1162,2-3-975,11-6 0,2 0 0,-4-7 0,7 19 0</inkml:trace>
  <inkml:trace contextRef="#ctx0" brushRef="#br0" timeOffset="786089">20659 7556 15593,'-10'-1'2937,"1"0"-2119,-31 29 81,9 1-848,5-8 1,0 2-97,0 23-1413,19-20 1312,7 6 67,18-6-129,2-11-50,10-7 1,5-5 145,21-20-524,-21 8 0,-1-2 687,-7-6 1,-3-2 99,-3-4 1,-2-1-2642,5-13 2583,-12-6 1,-7-1-309,-9 8-512,-3 3 0,-5 6 27,-16 15-2628,-30 10 545,8 10 2604,-1 11 0,10-5 0,33-15 1,-3 6-1</inkml:trace>
  <inkml:trace contextRef="#ctx0" brushRef="#br0" timeOffset="786468">19812 8424 0,'5'10'5912,"0"-2"-2297,-5-8 593,0 0-2715,-7-18-1485,-2 19 897,-12-3-967,6 19-366,-3 22 204,16-17-373,13 20 370,4-22 3,11 6 31,-4-8 81,1 0 166,-1 2 1,0 2 727,-2 11-427,10 13-72,-34-19-76,-8-7 3297,-7-1-4060,-11-1 1,-4-2-1629,-11 3 397,11-5 0,2-4 1787,1-14 0,21 2 0,2-5 0</inkml:trace>
  <inkml:trace contextRef="#ctx0" brushRef="#br0" timeOffset="786655">20108 8297 14347,'16'-1'2629,"-3"-1"-2399,-13 2 215,0 0 821,4 47-1182,-9 10-1373,4-17 1,0 2 1215,-3-5 0,-1 0-461,0-4 1,0 2-3219,-2 9 0,-1-1 3752,0-10 0,0-2 0,-5 28 0,6-48 0</inkml:trace>
  <inkml:trace contextRef="#ctx0" brushRef="#br0" timeOffset="787054">19981 8594 15767,'12'-5'868,"-2"1"-1132,26-11-186,-12 9-129,10-3 1,7-2-848,17 1 1,-1 1 1552,-22 3 1,-1 1 125,19-5 1,-9 2 334,-30 5 2053,-16 22-2280,-3-2-148,-12 33-213,7-17-65,-6 20-16,11-24-395,0 10 319,7-25 157,1 1 70,2-14-70,3-4-98,2-4-131,3-5-183,14-24 1,3-6 304,1 2-1609,0-5 1,1 3 1715,-8 12 358,4-2-44,-10 14 210,2 5-1,-14 17 270,0 21-631,-8 0-162,-2 15-168,-3-8-280,0 0-5360,-1 21 2235,4-22-111,0 13 4251,7-31 0,-3-6 0,4-3 0</inkml:trace>
  <inkml:trace contextRef="#ctx0" brushRef="#br0" timeOffset="787403">20913 8573 8147,'4'1'4436,"-1"0"-1656,-3-1-2295,-40 5-278,20 3-154,-32 7 737,32 4-1389,-6 29-28,14-16 260,-1 12 92,17-27 177,4-12 482,1-2-880,27-26 65,-5-8 341,-8 9 1,-1-2 458,7-24-736,-11 8 224,0-4 575,-2-2 0,-1 0 744,1-2-989,-4 9 1,-2 7-39,-6 22-96,-4 11 101,-1 6 189,-8 23 0,-3 7-493,5-7 0,0 1-656,-6 15 1,1-1 371,2 13-137,8-23 79,2-5-6338,20 12 6830,3-26 0,0 8 0,-5-26 0</inkml:trace>
  <inkml:trace contextRef="#ctx0" brushRef="#br0" timeOffset="787969">21230 8445 10463,'-15'6'2957,"3"-1"-490,0 46-2279,10-26-145,-4 8 0,3 0-37,8-7-6,3-1-62,1-3-97,10 5 285,-8-15-84,9 0-42,-9-19-42,3-6-137,3-6 55,13-19 142,-9 11 1,1-2 206,-1 2 1,0 0-285,-2 2 1,-1 1 901,0 1 638,-10 13-591,-4 7-954,-2 4 30,-4 7-22,-4 15-61,0-1-373,-1 25-2973,7 3 3281,1-8 105,8 6 71,-4-30-2,4 6-104,-6-11-115,6 9-207,-3-8 3482,2 1-3524,-4-6 32,-1-4 38,0-1 915,-1 3 704,-8 7-785,-2 5-39,-23 23-452,4-7 0,-2 1-189,7-6 0,-1-1 56,-3 4 0,2-3-660,5-6 618,12-17-2296,-5-18 1696,8-1 838,-5-35 0,7 32 0,1-14 0</inkml:trace>
  <inkml:trace contextRef="#ctx0" brushRef="#br0" timeOffset="788452">21696 8340 14784,'8'4'1881,"-2"-1"-2605,29-20 424,-14 11 107,9-3 0,1 1 86,-4 10 284,6 5-177,-16 6 751,-9 35-258,-19-10-314,-4 16-109,-13-24-70,7-13-1112,-12 5 793,19-11 710,-5 3-232,22-14 144,10-2-384,32 0 11,-3 8 70,12 2-1130,-21 13 1298,-14 0 103,-5 3 2375,-17 27-1338,-23-18-1020,-10 12-164,-15-29-320,21-10 0,-2-5 196,-14-9 0,0-3 0,-8 7 0,22-7 0,1 0 0</inkml:trace>
  <inkml:trace contextRef="#ctx0" brushRef="#br0" timeOffset="789770">12700 9335 14879,'44'4'487,"-1"1"0,1-1 1,12 1-1,0-1-1299,-15-1 0,1-2 1,2 0 1034,10-2 0,3-2 0,10-3-222,-20 1 1,8-2 0,4-1 0,2-1-1,2-1 1,-2 1 0,-2 0 0,-5 1-480,7-1 0,-4 1 1,-2 0-1,1 0 1,6-2 464,-7 0 0,5 0 0,4-1 0,0 0 0,-1-1 0,-3 1 0,-5 0 0,-7 1 41,11-4 0,-9 1 1,1-2-101,-3 1 1,2 0-1,0-2 1,0-5-327,-8-1 0,1-3 1,-1-3-1,-1 0 0,-2 3 422,14-6 0,-3 2 1,-4-8-32,-8-3 1,-2-8 0,-4 0 0,-10 4 15,-11-1 0,-8-1-127,2-7 1,-4-7-1,-8-3 60,-6 13 0,-6-2 1,-3-2-1,-3 1 1,1 2 91,0 5 1,0 1 0,-1 2 0,-2-1 0,-1-1-12,0 3 1,0-2 0,-1-1 0,-2 3 0,0 2-1,-1 5-72,-7 0 0,-1 4 0,-2 5 1,-2 2 90,-3 1 0,-2 3 0,-4 4 0,-7 2-156,15 7 0,-6 3 0,-4 1 0,-2 1 0,-2 1 0,0 2 0,0 0 1,2 0-1,3-1 45,-6 2 1,1 0-1,2 0 1,1 2 0,-2 0-1,0 0 1,-3 2-22,5-1 0,-3 0 0,-1 0 1,-2 1-1,1 1 0,1 1 0,1 1 1,3 2-1,2 2 90,0 3 0,3 1 0,1 2 0,2 1 0,1 3 0,0 2 0,-1 2 74,3 1 1,-1 3 0,1 2 0,0 1 0,1 2 0,1 1 0,1 0 0,1 0-40,-1 4 1,0 1 0,2 1-1,1 0 1,1 1 0,0 0-1,1 0-85,-2-1 1,0 1 0,-1 0 0,2 0 0,3 0 0,4-1 0,7 0-2,0 14 0,8 0 0,6-2 0,7-6 317,8 4 1,18-4-380,8-15 1,14 3-1,8 1 1,4-1-1,-3-2 1,-7-4-8,-4-3 0,-6-4 1,3 0-1,6 1-171,-5-5 0,5 2 1,5 2-1,3 0 1,1 0-1,-1-2 1,-2-2-1,-3-2 1,-6-4-235,10-1 0,-6-5 0,-1-2 0,2 1 82,-1 1 0,1 0 0,1-1 0,0 0 0,-3-2 443,5-1 0,-1-2 0,-2 0 0,-6-1 0,2 2 0,-3-1 0,5-2 0,1 0 0</inkml:trace>
  <inkml:trace contextRef="#ctx0" brushRef="#br0" timeOffset="790503">16510 9504 14647,'11'12'515,"32"0"888,12-11-3653,-17 0 0,2-1 2333,6-1 0,1-2-40,-6 0 0,3-2-11,2 0 0,5-2 0,3 0-308,-8 0 1,3 0 0,3-1 0,0-1 0,-1 1 170,3-1 0,1 0 1,0-1-1,0 0 1,0 0-36,0 0 1,1 0 0,0-1 0,-2 1-1,-2-1 69,0 0 1,-2 0-1,-2-1 1,-1-1-192,11-3 1,-2-3-1,0-6 29,-7-5 1,0-7 0,-2-2 0,-2 0 383,-7 3 0,-2-1 1,-3-1-1,0-2-104,0-4 0,-1-3-1,-3 1 1,-9 0-17,-8-1 0,-9 0 0,-2 3 45,-2-5 1,-6-6-10,-2 15 1,-5-9 0,-2-4 0,-2-3 0,-1 1 0,1 3 0,3 7 58,-5-13 0,1 7 0,-4-6-114,6 12 0,-3-6 0,-2-4 0,0-1 1,0 4-1,0 4 0,2 10 34,-16-14 0,-2 10-4,11 13 0,-2 1 0,-1 1-42,1 2 1,-2 1 0,-9 1 25,-2 6 0,-9 1 0,-5 1 1,-4 2-1,0 2 0,1 2-114,7 3 1,0 3 0,-1 2 0,-1 1 0,0 0 0,-1 0 0,0-1 100,3-1 0,0-2 0,0 0 0,-1 0 0,0 1 0,-1 1 0,1 2 0,-1 3 101,-1 2 1,-1 1 0,0 2 0,0 2 0,-1 2 0,1 1 0,0 3 0,-1 2 35,6 2 0,0 2 0,-1 3 1,-1 2-1,1 1 0,0 1 1,1 0-1,2-1 0,1-2 1,2-1-151,-3 0 1,2-2-1,3-2 1,0 1-1,0 1 1,-2 3-1,-1 3 38,1 0 1,-4 4 0,-3 2 0,0 1 0,-1 2 0,2 0-1,3 1 1,3-2 0,6 0 0,6-3-8,-9 17 0,9-3 0,7 1 0,5 7-104,6-2 0,5 5 0,3 3 0,3 1 0,2-3 0,1-5 73,-1 1 0,3-4 1,4-1-1,9 1-38,8-3 1,8 4 0,5 0 0,3-3 0,1-5 0,-1-8-10,0-7 0,0-9 1,3-2-1,4 1-73,2 1 1,3 1 0,4 0-1,3-1 1,4-1 0,2-3 120,-13-5 0,4-2 0,4-1 0,1-1 0,2-1 0,1 0 0,-2-1 0,0 1 0,-3-1 0,-4 1 0,-3 0 0,6 3 0,-5 0 0,-3 0 0,-1-1 0,3 0 0,4-1 0,1-3 0,1 0 0,-1 1 0,0-1 0,1 0 0,-1 0 0,1 0 0,-1 0 0,0 0 0</inkml:trace>
  <inkml:trace contextRef="#ctx0" brushRef="#br0" timeOffset="791190">20426 9631 15985,'57'5'216,"-1"0"0,-10-4 1,2-1-1,1-1-1631,-3 0 0,1 0 0,1 0 0,0-2 1410,-1 0 0,1 0 0,-1-1 0,-2 0-62,1 1 0,-1-1 0,8-1-201,-5-1 1,8-2-1,5 0 1,3-2-1,0 0 1,-3 0-1,-5-1 32,1-1 1,-4-1 0,-2 0 0,2 0 0,4-1 91,-8 3 1,4 0-1,3-1 1,0 1-1,0-1 1,-3-1 0,-3 0-1,-5 0-48,10-7 1,-6-2 0,-3 0 0,-4 0-70,1 0 0,-5 0 0,4-8 372,-10-2 0,4-6 1,1-6-1,1-3 1,-2 1-1,-2 2 0,-4 5 15,2-2 0,-5 4 0,-1 0 0,3-6-54,-2 3 0,3-5 0,2-3 0,0-1 0,-3 0 0,-4 1 0,-6 4 46,-4-9 1,-8 3-1,-3 1 1,-1 1 287,5-3 1,-3 2-1,-7-8-287,-7 12 1,-4-8 0,-4-4 0,-4-3-1,-2 0 1,-1 1 0,-1 5 0,1 6-41,-7-3 1,-2 7-1,-2 2 1,-1 0-1,-2-4-74,7 4 1,-1-4 0,-1-2-1,-2-1 1,1 2 0,-2 2-1,0 4 1,0 7-209,-9 0 0,-1 6 1,-1 4-1,-1 3 1,-2 0 220,5 3 0,0 1 0,-2 2 0,-2 1 1,-4 2-1,-5 1 92,9 5 0,-5 1 0,-3 2 0,-3 1 0,-3 0 1,-1 2-1,-1 0 0,1 0 0,1 0 0,2 1 0,2-1 1,4-1-60,-7 0 0,3-1 0,3 0 0,2 0 0,-1 1 0,-1 1 0,-3 0 0,-3 3-77,10-1 1,-2 1 0,-4 0 0,-1 1 0,-2 1 0,0 0 0,0 0 0,1 1 0,2 1 0,2 0 0,3 1 0,5 1 0,3 0 81,-16 6 1,8 2 0,4 1 0,0 3-1,-3 1 44,4-1 0,0 1 0,-2 2 0,0 1 0,-1 2 0,1 3 0,0 3-19,9-2 0,-2 2 0,1 2 0,-1 2 1,1 1-1,0 2 0,1 1 0,0 0 1,2 0-1,2-1-67,-2 4 0,1 0 1,2 2-1,1 0 0,0 0 1,2 1-1,-1 0 0,2 0 1,0 0-23,0-2 1,-2 0-1,1 1 1,-1 0-1,3 0 1,2 0-1,3 0 1,5-1-1,4 1 99,3 13 1,5 0-1,5 1 1,6-2 0,7-2-1,7-3-225,6-9 1,7-2 0,5-3 0,5 0 0,3-3 0,1 0 0,0-1-30,-1-3 0,3-1 0,2-1 1,2-2-1,0 0 0,1-1 1,1 0-1,-2 0 31,1 1 1,0 1 0,1-1 0,0-1-1,0 0 1,1-3 0,0-1 0,0-4-78,-1-3 0,2-3 0,1-2 0,0-1 0,-1-2 0,-1-1 1,-3-1-1,-2-1-209,6 0 1,-5-2 0,-1-1 0,2-2 0,5 0 417,-2-1 0,6-1 0,4-1 0,1-1 0,0 0 0,-3 0 0,-4 1 0,-6 0 0,3 1 0,-6 1 0,-1 0 0,4-2 0,4-1 0,0-1 0,-1 0 0,1 1 0,0-1 0,0 1 0</inkml:trace>
  <inkml:trace contextRef="#ctx0" brushRef="#br0" timeOffset="792141">13907 7578 4253,'7'-18'2199,"-2"3"-1530,1-22 15,-1 13 1119,8-32-1574,2 20-15,14 1 1,12-8 0,2 4-18,-8 11 0,2 3 0,2-2-123,0-4 1,2-2 0,2 0 0,1 5-75,-1 6 0,1 3 0,1 3 0,3 2-63,-1 4 0,2 1 0,2 3 1,1 1-1,-1 2 12,1 1 1,0 3 0,1 2-1,0 0 1,0 2 60,5 0 1,2 1-1,-1 2 1,-3 1-1,-3 3-68,-6 2 0,-4 2 0,-2 2 0,0 4-313,1 8 1,-1 4 0,-3 1 0,-7-5 1043,-3-4 0,-3 0-1151,5 8 0,1 4 0,-8-8-2441,-8-7 2919,3-3 0,-14-12 0,-2-6 0</inkml:trace>
  <inkml:trace contextRef="#ctx0" brushRef="#br0" timeOffset="801508">13589 12954 2677,'10'-9'4573,"-3"3"-2149,-7 6-321,0 0-318,-19-14-1421,3 10 201,-12-10-254,2 15 95,-23 25-319,13-7 472,4 5 1,1 4-568,1 15-65,4 1-121,18-2 1,7 0 151,13 8 42,-6-16 0,1-1 0,11-4-330,0-2 134,-8-12 28,3 8 106,-11-15 311,-2-3-39,-8 11-344,0-4 72,-4 6-44,3-9-188,1-1-370,-3 6 404,2-2 125,1 1 21,6-5 49,1-3 292,4 10-140,4-3-68,2 6-19,2-6-3,-2-1-18,4 14 1,-1 6 20,1 20-1191,-2-13 1,0 1 1190,-6 19-9,-3-26 1,0 4-372,-1 5 0,0 4 0,-1 0 442,1-4 1,-1-1 0,0 2-767,-1 5 0,1 2 0,-2-5 771,0 3 0,-1-5-4,0-11 0,0 2-101,0 19 0,-1 9 1,1-4 112,0-3 1,1 1-74,0 0 0,0 5 0,1-8 12,2-15 0,2-4-41,1-4 0,3 2 325,3 12 1,1 2-331,-3-7 0,1 0 373,2 7 1,0-3-451,1 3 2457,1-10-2527,-1-19 1597,0-7-1267,1-22 101,6-37-238,-2-2-14,-7 18 0,-1 0 273,2-16-245,-5 13-28,0 0-1835,1-8 1,-1-2 1753,1-4 81,-1 7 0,-1-1 6,-1 0 2,-1 14 98,-1-7 48,2-4-341,4 10 178,0-4 531,2 17-522,-5 12 3360,9 0-3458,-6 5 239,10 7-43,-9 13-31,-2 12 0,0 2-61,0 11-298,-2 0 1,-2 0 344,-3-2 67,1-6 1,-1 4 40,-1 10 0,0 3-135,0 3 1,1 1-5,-1-1 1,0-3-23,0-11 0,1-3 0,5 22 19,0-11 1,1 2 16,-1-14 1,0-1-37,1 14 0,1-4 0,-2-4-3,0 0 3,1-1-1615,4 1 0,1 1 1615,4 4-201,1-1 1,2-3-650,-1-14 847,6 5 0,-8-13-56,15 22 68,-14-16 30,8 12 332,-17-23-514,-3-7 2828,1 6-2436,-2-9 1214,1 4-1304,-3-10-122,0 0 654,4-11-584,2-7-20,4-6-26,-1-5-61,2-10-133,-5 2 0,-1-3 115,-1 5 0,0-1-772,-1-6 1,-1 2 786,-2-11-103,-2 15-1549,-6-17 0,-3-2 1504,1 0 60,-1 0 0,-1 3-1171,2 19 1262,1 1 37,0 4-15,-6-24-98,7 21 20,-4-13-67,10 27 573,1 2-1005,1-4 3150,0 6-2425,0 0 2088,0 13-1765,11 27-423,-5-7-67,9 22 22,-8-12-25,2 2-45,7 22 457,1-4 0,3 4-387,-2-6 0,1 1-250,-2-6 1,1 2 0,1-2 252,2 4 0,1 0-23,-3-6 1,3 4 0,-2-2 8,-2-5 1,-1 0 0,0-1-15,9 17 0,-1-1-4,-6-9 0,-1-3-19,-4-6 1,-1-4 14,7 16-143,2 2-37,-15-37 37,-1-4 25,-1-1-42,1-4 207,18-11-5,-11-1 896,19-24-876,-15-11-162,-6-6 0,-4-8 54,-6 18 1,-2-2 0,0 1-1079,0 0 1,0-1 0,-2 2 1068,-6-15 0,-2 5 36,2 22 0,-1-2-515,-10-20 1,-6-7-1,3 5 613,5 12 1,0 1-70,-2-1 1,-3-7-1,0 2 1,2 7 72,-1 5 1,-1 1-630,-1-3 0,-1-4 0,1 4 451,1 2 1,2 1-68,-9-18 1,3 4 1665,10 9-1551,4 10 1,1-2 745,1-1 1,0 1-788,-1-2 1,0 1-210,-9-25 712,3 17-306,2 8-633,0 4 0,-3-2 495,-13-23 1539,13 22 0,0 1-1440,-11-16 507,7 8-477,7 10 132,3 2-171,12 21-53,-1-1-101,1 2-236,2-7 456,0 4 326,0-4-319,-1 7 512,-1 1-632,3 1-144,10 2 133,1 4 41,5 1-27,-5 4 86,3 4-143,21 18-25,0-2 73,6 7-1326,-14-13 1298,-9-7-129,6 7 0,0 2 45,6 8 63,-7-8 0,-2 0-60,-3 0-98,-3 1-21,10 19 324,-4-7-96,2 3 81,-12-21-75,-5-9 137,0-1-135,13 11-92,-9-12 1351,10 9-1356,-8-12 142,0-3 166,9-2 0,-10-4 102,2-10-203,-12 0-182,0-16-237,-5-7 0,-2-2 301,-1-10-41,-3 0 0,-1-1 238,-7-5-1683,-4 3 0,-2 0 1526,9 19 1,-2 1 62,-11-17 1,0 5-90,2 10 120,3 9 1,-2-1-183,-3 2 0,0 1-130,0-1 1,0 1 177,-2-1 0,1 1 3,-4-4 114,2 3 1,-1 1-118,1 2 2097,-5-3 0,0-1-1892,0-2-1768,6 2 1,2-1 1562,-4-5-187,-9-15 187,26 24-34,-3-5-84,4 6 90,-4-9 0,-1 0-364,-1-3 392,1 2 0,1 0 196,3 6-196,1 0-106,0 0 436,-11-22-349,10 18 19,-8-14-121,14 26 121,1 4 241,-2-11-246,3 9 3207,-1-11-3317,5 14 162,0-2-98,1-1 76,3-1 15,-1 2-40,-1 3-3,-1 6-87,0 0-428,5-2 445,1 0 65,3-3 8,-2 3 62,-2 0-76,10-9 11,-8 6 0,7-7-78,-10 8-17,0 0-109,3-3-297,8-9 414,-4 5-3,5-5 6,-6 6 87,-3 2 278,6-24-230,-10 10-43,3-9 71,-7 9-48,-4-2 59,-3 1-26,-2-4 200,-6 4-99,4 10 37,-19-18-199,15 19-62,-16-15 54,18 19-656,-11-6 1031,-11-2-697,-6 6 103,0 0 227,8 10 0,16 4-4358,-21 15 4358,21-3 0,-11 4 0,24-9 0</inkml:trace>
  <inkml:trace contextRef="#ctx0" brushRef="#br0" timeOffset="803508">14033 13652 6775,'-1'-8'583,"0"1"1189,1 7 303,0 0-1720,18-20 516,1 13-876,11-7-7,-11 17-114,-5 14 87,-10 9 246,-2-9-53,-4 5-16,-3-17 340,-5-1-216,2-1 435,-14-8-717,11-4 20,-5-3-90,12-4-231,13-4 239,-3 6-18,12-4 46,-10 15-63,2-1 63,-5 4 270,2 13-53,-5-6 35,-1 13-63,-5-12-21,-2 1 721,-12-3-578,7-4-251,-7-1-68,10-6-528,9-10 377,4 5 50,3-4 46,1 10-26,-2 3-100,7 8 458,-8-1-78,3 4 6,-8-5-143,-2-2-2448,-7 4 135,4-4 2313,-7 4 0,9-6 0,-1 0 0</inkml:trace>
  <inkml:trace contextRef="#ctx0" brushRef="#br0" timeOffset="804125">14309 13610 7514,'5'7'4223,"-1"-2"-4612,-4-5-20,0 0 182,19-19 672,-5 14-117,9-9-194,-13 17 40,-7 5-12,-2 0 409,-11 14-433,5-11-32,-9 9 104,7-16 106,0-2 108,0 0 1152,-9-8-1425,9-1-193,-5-4-28,11 1-19,3 2-46,1 1-464,21-12 448,-12 12 25,15-8 53,-17 14-25,-1 1 143,6 10 117,-9-6 331,4 9-174,-13-9 199,-5 2 101,-16-3-459,5 0-62,-5-1-28,14-2-70,6 0-107,1-1-1883,5-8 1116,2 3-3181,9-7 2330,-4 8 1725,6-1 0,-10 5 0,1 0 0</inkml:trace>
  <inkml:trace contextRef="#ctx0" brushRef="#br0" timeOffset="804643">14605 13610 10933,'-11'-4'1451,"2"0"-1451,9 4-902,0 0 1092,6 2 46,-3-2-46,6 2 160,3-2-440,-2 3 29,3 0-180,-2 7 742,-7 6-176,-3-5 731,-12 4-507,-2-12-95,-6 1-124,4-4 594,-11-5-1182,15 0-16,-6-5 33,20 0 12,3 1-289,26-15 422,-13 12 96,14-7 3,-22 16 87,-6 3 408,0 8-167,-6-1-242,-1 5 26,-4-4 17,-1-4-295,-11 1-719,8-3 3,-7 1-474,13-3-1394,2 0 2747,2 0 0,0 0 0</inkml:trace>
  <inkml:trace contextRef="#ctx0" brushRef="#br0" timeOffset="805094">14796 13610 8545,'7'2'4926,"0"0"-4243,-7-2-1641,0 0 722,15-5 96,-2 2 140,9-2 353,2 9-174,-15 0 164,5 9-144,-14-4 142,-8 7-19,-19-1 134,2-3-223,-7-2-12,15-9 90,8-1 16,1-2-343,3-11-259,6 4-97,8-14 229,2 13-53,10-5-109,1 7 182,-6 3 123,-1 3 44,-12 3 71,-1 1-106,-2 2-9,0 0 0,-23 13 0,17-11 0,-18 9 0</inkml:trace>
  <inkml:trace contextRef="#ctx0" brushRef="#br0" timeOffset="805608">13991 13568 0,'4'7'2168,"0"-1"844,-4-6-1060,0 0-789,39-30 436,-24 15-1536,12-8 0,1-3-217,-10 6 501,15-19-2711,7 0 3235,-8 7-2394,3-1 1523,-15 16 0,-11 9 0,1-1 0</inkml:trace>
  <inkml:trace contextRef="#ctx0" brushRef="#br0" timeOffset="806024">14478 13568 8044,'-5'-7'5294,"1"2"-4708,4 5-1289,0 0 305,29-35 54,-13 19 244,3-5 1,2-3-1836,20-18 614,-19 20-452,19-21 1773,-30 30 0,-2 2 0,-6 7 0</inkml:trace>
  <inkml:trace contextRef="#ctx0" brushRef="#br0" timeOffset="806342">14669 13504 10261,'7'0'1582,"0"0"-1627,14-18 1,3-4-547,-2 4 255,6-6 0,1-1-185,-7 10-364,-2 0 194,-2 2-372,2-2 0,-11 8 0,1 0 0</inkml:trace>
  <inkml:trace contextRef="#ctx0" brushRef="#br0" timeOffset="806692">14965 13568 13798,'2'7'1949,"-1"-1"-1224,-1-6-770,0 0-316,20-42-64,2 17-30,-1-5 0,0 0-371,8 5-600,-3 1 1426,-4-3 0,-19 27 0,1-4 0</inkml:trace>
  <inkml:trace contextRef="#ctx0" brushRef="#br0" timeOffset="807626">15177 13653 15058,'11'-24'79,"-2"6"-116,2 11-335,-3 4 201,-2 1 154,-3 2 115,-3 5-81,-3 0-17,-3 5-92,-17 11 92,10-11 162,-11 9 17,17-16-238,1 0-996,10-10 873,3 0 109,6-8 3,0 3 70,-1 0 504,6-1-146,-6 4-97,7-2-396,-11 8 37,1-1 98,-8 5 0,0 2 3,-1 1-1482,-15 17 583,9-12-2772,-14 13 1496,15-18 2172,-3 0 0,6-2 0,-1-2 0</inkml:trace>
  <inkml:trace contextRef="#ctx0" brushRef="#br0" timeOffset="807842">15282 13547 10536,'5'-5'2148,"-1"1"-2148,36-32-67,-19 19 67,5-6 0,3-1 50,-2 3 1,-2 1-183,19-15-295,-14 11 0,-2 0-260,2-3-298,-10 8 242,-11 10 743,-3 1 0,-3 5 0,-2 2 0</inkml:trace>
  <inkml:trace contextRef="#ctx0" brushRef="#br0" timeOffset="810967">14351 13949 9369,'3'8'3851,"0"-1"-2230,-3-7-1462,0 0 404,-3 14-501,-1-3 149,-3 14-256,0 0 662,2-8-872,0 6 210,4-15 37,3 1-62,5-5 17,1-1 44,4 1-50,8 6 59,-10-4 42,7 5 23,-15-7 268,-1 4-207,-4-2-1680,-30 18 552,16-13-606,-22 12-1257,27-18 2865,-1 0 0,7-3 0,0-1 0</inkml:trace>
  <inkml:trace contextRef="#ctx0" brushRef="#br0" timeOffset="811317">14309 14076 8226,'21'-10'6575,"-3"3"-6511,23-17-145,-13 14-16,7-4 1,1 1 37,-9 9 59,2 2 5,-23 2 49,-3 1 52,-2 1 65,0 1 263,-3 20-471,-1-9 1,-1 15-34,1-14 17,2-1-9,0-2-422,10 6 349,-2-10-97,15 2 16,-7-14 37,7-3-19,-5-4-136,10-18 460,-14 13 82,6-13 88,-18 19-133,-3 1 16,-2 1-90,-3 1-1349,-13 0 227,8 5-3036,-10 5 1969,15 2 2100,0 5 0,6-6 0,0-1 0</inkml:trace>
  <inkml:trace contextRef="#ctx0" brushRef="#br0" timeOffset="811464">14732 14055 8149,'23'1'4680,"-5"0"-3252,-18-1-1187,40-10-176,-22 4 233,32-7-1544,-17 4 445,-16 5-339,9-1-561,-19 5-542,-2 0 2361,-1 1 0,-2 0 1,-1 0-1</inkml:trace>
  <inkml:trace contextRef="#ctx0" brushRef="#br0" timeOffset="811647">15113 13907 11112,'4'9'1885,"-1"-1"-1740,-3-8-178,0 0-18,-14 24-366,7-14-381,-10 20-50,11-18 0,3-7 0,0 3 0</inkml:trace>
  <inkml:trace contextRef="#ctx0" brushRef="#br0" timeOffset="812144">15240 13907 1526,'7'0'4590,"-2"0"-1720,-5 0-2833,0 0-102,-10 30 1208,6-5-1305,-6 13 895,10-17-867,6-15 3520,-1-4-4722,31-13 899,-16 3 104,21-11 151,-24 7 182,0-1 300,2-4 1445,-5 3-1045,-4 3 159,-5 4-1100,-7 9-36,-11 16 412,8-8 167,-6 18-204,11-19-17,1 3 34,2-5 285,13 6-400,-5-7-11,11 4-67,-7-9-57,2-2-41,2-3-300,27-17 888,-19 4 128,12-12-240,-29 16 44,-11 2-254,-38-1-373,17 7-262,-9 2 1,0 2-3867,5 6 2724,-6 4-1849,11 2 3536,-3 5 0,12-9 0,-1 2 0</inkml:trace>
  <inkml:trace contextRef="#ctx0" brushRef="#br0" timeOffset="812811">15261 13928 6985,'1'9'5561,"-1"-2"-4928,0-7-156,0 0-746,28-14-20,-15 8 34,23-12-1722,-11 12 1148,-12 8 45,8 4 784,-17 28 0,-1-20 0,-2 13 0</inkml:trace>
  <inkml:trace contextRef="#ctx0" brushRef="#br0" timeOffset="814147">14372 14436 7382,'12'5'509,"16"-14"1,5-6 773,11-5-1041,4-2 0,4 0 203,-10 7 1,3 2-504,4 0 0,5 0 1,8 0-1124,-12 5 0,7 0 1,3 0-1,2 1 1,-1 0-1,-3 0 1181,-7 1 0,0 0 0,0 0 0,-1 1 0,0 0 0,0-1 0,2 1 0,2 0 0,0 0 0,-2 0 0,-3 1 0,-7 1 0,-1 2 0,-1-1 0,1 1 0</inkml:trace>
  <inkml:trace contextRef="#ctx0" brushRef="#br0" timeOffset="839837">15177 13758 6764,'8'3'328,"-1"-1"540,-7-2-84,0 0-93,36-23-262,-26 15 181,30-20-473,-36 23 644,0-3-363,-3 6 128,0 1-619,-5 5-56,0 1-148,-9 11 322,5-7 201,-4 7-238,9-9-50,0-1-84,3-3-918,3-4 498,4-3 300,1-1 153,3-3 93,-2 1 675,10-17-375,-10 9-191,6-9-8,-13 15 8,-2 4 308,-2-4-299,0 5-37,-2-2-17,0 8 26,0 0-20,-4 5-174,-10 4 26,1 0 33,-3 2 39,8-4-38,7-6-1510,1 1 952,8-11 36,-1 1 311,8-12 966,5-2-156,-5 6-208,1-1 25,-10 15-97,-2 2-76,0 0 526,-7 11-563,1-4 76,-5 6 123,3-6-44,1-2-101,0 0 215,-2-1-307,0 1-231,3-3-75,2 0-50,3-3-547,1-1-4572,0-7 5246,0 3 1,0-3-1,0 4 1</inkml:trace>
  <inkml:trace contextRef="#ctx0" brushRef="#br0" timeOffset="840667">15155 13674 9522,'-9'-13'3749,"1"3"-3594,8 10 33,0 0-404,16-2-28,-9 0 53,13-1-16,-14 2 8,-1 0-184,1 1 383,-4 0 324,1 2-122,-3 0-23,0 1 12,-1 0-29,-2 1 127,-14 11-258,3-3-76,-6 5-64,8-9-623,7-5 704,2-2 20,2-3-56,2-2-9,0-1 73,2 0 218,0 0-3013,8-3 2856,-4 3-61,8-3-3,-9 7-123,2-1 73,-5 2-1123,-5 4-115,-3-2 1897,-5 3-606,-2-3 0,5-1 0,0 0 0</inkml:trace>
  <inkml:trace contextRef="#ctx0" brushRef="#br0" timeOffset="841601">14351 14245 6638,'10'8'2764,"-3"-1"-2619,28-11 0,7-4 110,-5 1-206,12-1 0,2 0-49,-10 0-280,3 0 280,13 0 0,0 1 0,-15 1 0,4 1 0,-1-1 0</inkml:trace>
  <inkml:trace contextRef="#ctx0" brushRef="#br0" timeOffset="841853">14541 14330 0,'-18'1'3741,"4"-1"-577,14 0-1979,0 0-1403,63-2 51,-27-3 0,4-2 266,15 2 1,5-3-118,-12 0 0,3-3 1,6-1-607,-9 2 0,5-1 0,4-1 0,1-1 0,-1 1 0,-4 1 552,-1 1 1,-3 0-1,0 0 1,0 1-1,1-1 1,10-3-1,3 0 1,0 0-1,-5 1 1,-10 2-1,0 1 1,0 0-1</inkml:trace>
  <inkml:trace contextRef="#ctx0" brushRef="#br0" timeOffset="848121">14690 16192 11390,'-25'10'1091,"-3"4"0,-6 1-1348,-18 4 0,-6 1 774,8-4 0,-3-1 0,-1 1-769,3-1 1,1 0 0,-2-3 389,-1-2 0,-2-3 0,0-2-65,9-5 1,-1-3-1,0-1 1,0-1-167,-12-2 1,2-2 0,-2-1-429,9 1 1,-1 0 0,1-1 0,4-1 461,0-5 0,4-1 0,3-1-456,-9-5 0,2-1 494,0 0 0,-4-7-225,8 1 0,-6-8 0,-2-3 0,1 0 0,6 5 244,-2-2 0,4 2 0,-3-4-75,8 8 1,-4-5 0,-1-1 0,0-1 0,4 2 0,5 4 52,-1-7 1,6 4 0,0-1-13,0-1 1,0-1 0,2-1 35,0 3 0,2-1 0,1-8 147,4 0 0,1-7 0,0-6 0,1-1 0,3 0 0,3 3-131,4 0 0,5 1 1,1 0-1,0-1 0,-1-2-25,-2 9 0,-3-3 0,0-1 1,1-1-1,1 2 0,3 2 1,3 3 8,6-4 0,3 2 0,3 3 0,1 2 0,0 4 19,1-4 1,2 5-1,7-5-15,-3 8 0,6-5 0,4-3 0,2-2 1,1 0-1,0 1 0,-2 3 0,-4 5 17,6-9 1,-4 7 0,1 0 0,7-5 29,-8 9 0,4-4 1,2-3-1,3-2 1,1 0-1,0 2 1,-1 2-1,-1 4 1,-2 5-8,5 1 1,-3 5 0,0 3 0,3 2 0,5-2-66,1 2 0,5-1 1,3 1-1,3 0 1,1 1-1,-2 0 1,-1 2-1,-6 1 19,8-2 0,-4 1 1,-2 2-1,2 1 1,6 1-20,-12 4 1,4 0 0,3 1 0,1 0 0,1 1-1,-1 1 1,-3 0 0,-3 2 0,-6 2 9,11 0 1,-8 4-1,-1 1 1,6 0 61,-1 1 0,3-1 0,4 2 0,0 0 0,2 2 0,0 2-87,-10 0 0,0 2 0,2 1 0,0 0 0,1 2 0,-1 0 0,0 0 0,1 1 36,0 0 1,0 2-1,1 0 1,-1 0-1,0 1 1,0 0 0,0 0-1,0 0 6,-2-1 1,1 1 0,0-1-1,-1 1 1,0-1 0,-2 2 0,-2-1-1,-1 2-5,12 6 1,-2 2 0,-3 0 0,-4 0 0,-5-1 17,-1 0 1,-6-1 0,2 9-54,-9 0 0,2 6 1,2 6-1,-1 3 1,0 0-1,-3-1 0,-3-3 9,-1 1 1,-4-3-1,-1 1 1,0 0-1,2 4 54,1-1 1,2 2 0,1 3 0,0 0 0,-1 0 0,-5-1 0,-4-2-29,-3 2 0,-5-2 0,-3 0 0,-2 0 1,-2 2-55,-1 0 0,-2 1 0,-2 2 0,-1-1 0,0 0 0,1-4 76,0 9 1,1-4 0,-2 1 0,-3 3 6,-1-3 0,-2 3 1,-1 3-1,-2-1 1,-2-4-1,-1-5-18,-5-1 1,-2-6 0,-2-2-1,1 1 16,1 1 0,1-1 0,-3 0 0,-7 4 66,1-10 1,-5 3-1,-4 2 1,-3 0 0,-2 0-1,1-1 1,2-3-1,3-3-53,-6 2 1,2-4-1,0-2 1,0 0 0,-4 4-66,2-1 1,-4 4 0,-1 2-1,-1-1 1,1-1 0,1-4-1,4-4 36,-9 2 1,3-5 0,2-3 0,1-1 214,0 0 1,3-2-1,-10 0-237,12-5 0,-7 1 0,-4 0 1,-4 1-1,-1 0 0,1-2 1,2 0-1,4-3-43,-2 0 0,4-2 1,0-1-1,1-1 0,-2 1 1,-4 1 29,0 1 0,-3 1 0,-3 1 1,-1 1-1,1-1 0,1-2 0,2-2 1,6-2 30,-5-3 1,3-3 0,4-1 0,1-2 0,1 0-40,1 0 1,4-1 0,-2-1 0,-6-6-324,5-1 0,-6-3 1,-4-4-1,-3-1 0,-1-2 1,0-1-1,2 0 1,2 0-1,5 2-93,-4-3 0,5 0 1,1 0-1,1-1 0,-2-1 1,-3-1 37,3 3 0,-3 0 0,-3-2 0,-1 1 1,0-2-1,2 0 0,2-1 0,4 0 1,6 0 408,-7-12 0,5-2 0,4 0 0,5 2 0,5 6 0,-5-3 0,6 2 0,-4-11 0,1 0 0</inkml:trace>
  <inkml:trace contextRef="#ctx0" brushRef="#br0" timeOffset="849239">19939 16870 6565,'-8'-3'4685,"1"2"-4249,7 1 586,-101-24-2558,53 7 1548,0 1 0,-10-4 0,5-2-350,16 1 0,4-1 0,0-1 368,-2 1 0,0-1 0,-4-7-13,7 3 0,-5-6 0,-2-4 0,-2-2 0,-1-3 1,1 1-1,3 2 0,3 1-394,-5-7 1,3 2 0,2-1 0,0 0-1,-4-4 416,4 8 0,-2-2 0,-1-2 1,-2-1-1,1 0 0,1 0 1,4 2-1,3 3-281,-3-8 0,4 2 1,3 1-1,2 1 0,1 1 313,0 2 1,2 3-1,2-2 1,-1-7-113,4 3 1,1-7-1,-2-3 1,2-4-1,-1 0 1,2 2 0,1 2-1,1 5 69,0-3 1,1 5 0,2 1-1,0-2 1,1-6-56,1 3 1,-1-6 0,1-4 0,0-3 0,0 0 0,2 1 0,2 2-1,1 6 1,3 6 72,5-11 0,3 8 1,3 3-1,0-4-13,1-1 1,1-2 0,1-1-1,1 2 1,2 5-8,0 3 1,0 4 0,4 1 0,9-4-26,-3 12 1,6-4 0,5-1-1,3-2 1,3 0 0,1 0-1,1 1 1,0 2 0,-2 2-1,-3 3-27,6-1 1,-2 3-1,0 3 1,0 1-1,1 0 1,2-1-1,2-3 12,-3 1 0,2-3 0,1-2 0,2-1 0,1 0 0,0 1 0,0 2 0,-2 3 0,-1 3 0,-2 6-6,7-1 1,-4 3 0,-1 5 0,1 3 0,4 5 0,7 4-27,-16 4 1,4 2 0,3 4 0,3 1 0,3 3 0,1 1 0,0 2-1,1 1 1,0 0 0,-1 2 0,-2-1 0,-2 1 0,-3-1 0,-4 0-20,7 3 1,-5 1-1,-2 1 1,-2 1 0,0 0-1,-1 1 1,3 0-1,2 1 1,3 0 41,-8-4 1,4-1 0,3 1 0,1 0 0,2 0-1,1 1 1,0 0 0,1 0 0,-2 1 0,-1 1-1,-3-1 1,-2 2 0,-3-1 0,-4 2 0,-4 0-20,10 13 1,-5 3 0,-4 0 0,-5 1 0,-2 1 0,-2-2-1,0 0 94,3 3 1,-4-4 0,-2 2 0,-1 4 0,0 9-157,-9-12 0,1 5 1,-1 5-1,1 3 1,-1 3-1,-1 1 0,1 2 1,-2-1-1,-1-1 1,0-1-1,-2-3 0,-1-4 26,1 5 0,-3-2 0,-1-3 0,-1 0 0,0-1 0,-1 2 0,1 2 0,0 3 78,1-6 0,0 3 0,2 3 0,0 1 0,-1 1 0,1 1 0,-1-1 0,-1-1 0,-2-1 0,-1-4 0,-3-3 0,-2-5 37,-3 11 1,-3-4 0,-3-4 0,-2-3 0,-1-2 0,1-1 75,-2 3 0,0-4 1,-4 0-1,-8 3 418,0-8 0,-5 2 0,-6 3 0,-2 1 1,-3 0-1,0-1 0,-1 0 0,2-3 1,3-4-300,-7 5 1,2-4 0,0-3 0,-1 0 0,-1 1 0,-3 3-187,5-3 0,-2 2 0,-2 2 0,-1 1 0,-1 0 0,1-2 0,0-2 0,2-3 0,2-5-5,-10 3 1,2-6-1,2-3 1,-1-3-1,-2 1-16,0 1 1,-1-2 0,0-1 0,-3-1 0,-4-1-103,7-3 1,-4-1 0,-3-1-1,-2 0 1,0-1 0,1 0-1,1 0 1,4 0 30,-3 1 0,3 0 1,1-1-1,0 0 0,-1-1 1,-3 0 5,6-3 0,-5 1 0,-1-1 0,-1-1 0,2 0 0,2-2 0,4-1 0,6-2-96,-18-4 1,9-3 0,0-2 32,-1-3 0,1-1 0,0-2-130,3 0 1,1-1-1,-3-12 233,17 0 0,-3-9 0,-1-7 0,-2-2 0,1 0 0,3 4 0,2 7 0,5 11 0,-14 8 0,2 1 0,6-21 0,1 0 0,0 0 0,0 0 0,0 1 0</inkml:trace>
  <inkml:trace contextRef="#ctx0" brushRef="#br0" timeOffset="849940">25823 16531 6234,'-47'14'312,"1"0"0,3-3 0,-3-2 1,10-4 617,0-7-930,-5 1 0,-2-1 138,15-2 1,-3-5 228,-13-10 1,-9-9-1,-3-4 1,4 1-382,12 4 1,2 1 0,1-2 0,-4-1-40,-3-2 1,-4-1-1,-1-1 1,0-2 0,5-1-16,4 0 1,3 0 0,1-2 0,1-3 0,0-4 13,3 1 0,0-5 1,1-2-1,0-3 1,0 1-1,1 2 1,2 2-8,-4-3 1,1 3-1,1 1 1,1-3-1,-1-6 99,8 11 0,-1-4 1,-1-4-1,1-2 0,0 0 1,1 1-1,3 2 0,2 4 1,3 4 27,-1-11 1,6 6-1,2 2 1,0-4-67,-1-2 1,1-2-1,0-1 1,2 1 0,3 3-74,1 4 0,1 3 0,5-1 0,7-6 17,3 10 1,6-4 0,3-4 0,4-3 0,3-1 0,2-1 0,0 1-1,1 3 1,-1 2 0,-1 4-13,5-3 1,-1 4 0,2 2 0,0 2-1,1 0 1,2-2 0,1-4 67,-7 6 0,0-2 0,1-3 0,2-2 0,-1 1 0,2-1 0,1 2 0,0 1 0,0 3 0,2 4 0,0 4 60,8-1 0,0 3 0,2 4 0,0 3 0,1 2 0,3 2 0,0 2 0,3 1-58,-7 5 0,2 2 0,2 2 1,2 1-1,0 2 0,1 0 1,0 1-1,-1 1 0,-1-1 1,-2 0-1,-2 0-11,6-3 0,-3 1 0,-2-1 1,0 0-1,-1 2 0,2 0 1,2 3-1,4 1 3,-7 2 1,5 2 0,2 0 0,2 1 0,1 2 0,0 0 0,0 1 0,-2 1 0,-2 1 0,-3 0 0,-5 0-1,-4 2-100,14 4 0,-7 3 0,-5 1 0,-1 1 0,5 2 84,-7-3 0,2 1 1,2 1-1,-1 0 1,-1 2-1,-2 0 0,-4-1 93,3 3 1,-4-3-1,-2 2 1,0 5 0,1 9-114,-9-2 0,0 6 0,2 5 0,0 4 0,0 4 0,-1 2 0,0 0 0,-3 1 0,-1-2 0,-3-2 0,-2-3-61,-2 3 1,-3-2 0,-4-2 0,0 1 0,-2 0 0,0 1 0,1 2 0,3 3 82,-2-7 1,3 3 0,2 2-1,0 2 1,1 0 0,-1 1-1,0 0 1,-2-1 0,-3-1 0,-2-2-1,-4-2 1,-4-3-34,-4 9 0,-5-2 0,-4-2 1,-3-3-1,-1 0 0,-1-3 0,0-1-1,0 4 0,-1-5 1,-2-1-1,-3 2 1,-7 3 350,3-10 1,-5 3-1,-3 2 1,-3 2-1,-2 1 1,-1 0-1,-2 0 1,1-2 0,0-1-1,2-2 1,2-4-44,-7 6 0,2-4 1,0-2-1,0-2 1,-1 0-1,-2 2 0,-2 3-241,7-5 0,-1 2 0,-3 2 0,0 1 0,-1 0 0,-1 0 0,1-1 0,0-1 0,1-4 0,1-3 0,2-5 62,-18 8 0,2-6 0,1-5 0,1-3 0,2 0 83,0 0 0,5-3 0,-4-1 0,-10 0-232,15-6 1,-6 0 0,-4 0 0,-4-1 0,-3 1 0,-1-1 0,-1-1 0,1 0 0,1-1 0,4 0 0,3-2-83,-3 0 1,4-2 0,1 0-1,1-2 1,1 1 0,-2-1-1,-3 0 1,-2 1 52,6 1 1,-2 0 0,-4 1 0,0-1 0,-2 1 0,0 0-1,0-1 1,1 0 0,2-1 0,2-2 0,3-1 0,4-2-114,-15-3 1,4-2 0,4-3 0,2 0 0,2-2 0,2-1-240,-8-2 0,4 0 0,0-4 0,-4-6 455,10-1 0,-9-9 0,-4-5 0,0-1 0,5 3 0,7 8 0,12 11 0,16 16 0,26 47 0,-57-65 0</inkml:trace>
  <inkml:trace contextRef="#ctx0" brushRef="#br0" timeOffset="852526">12149 16933 3019,'-50'-21'118,"1"-1"0,-1 0 0,1 1 0,-1-1 0,1 1 1,-1-1-1,2 0 0,0 1 0,0-2 0,-4-2-80,9 2 1,-3-2-1,-1-1 1,-1-1-1,0-1 1,1 1 0,3 0-1,2 2 14,-7-5 0,5 1 0,1 1 0,-1-1 1,-2-3 35,6 5 1,-2 0 0,0 0 0,-1-2-1,0-2 1,1-2 0,1-4-48,2-1 0,0-4 0,0-2 0,1-2 0,0-2 1,1 0-1,1-2 0,3 1 0,2 0-95,0-3 0,4-1 0,2-1 0,1 0 1,1-1-1,0 0 0,-1-1 0,-1 1 41,1 6 0,-2 1 1,-2-1-1,1-1 1,-1 1-1,2-1 1,0 0-1,3-1 1,3 0-1,4 0-4,1-4 0,3 0 0,1 0 0,2-1 0,3 0 0,3-1 0,2 0 0,5-1 0,3-1-15,3 9 1,3-1-1,4-2 1,4 0 0,1 0-1,2-1 1,2 0-1,0 0 1,0 1 0,0 2-1,-2 0 1,-1 2-1,-2 2 31,3-12 0,-3 4 0,-1 2 0,0 1 0,0 0 0,3-1 0,4-2 0,4-3-2,-7 15 1,2-2 0,3-2 0,1-2-1,2 0 1,1-2 0,1 0 0,1 0-1,1 1 1,0 0 0,0 1 0,1 2-1,-1 2 1,0 2 0,0 3 0,-2 2-48,8-4 1,-1 4-1,-1 3 1,0 2-1,0 2 1,2 0-1,2 1 1,2-1-1,2-1 1,5-3 50,-13 9 1,3-1-1,3-1 1,1 0-1,2-1 1,2 0-1,1 0 1,1-1 0,1 0-1,0 1 1,1-1-1,-1 1 1,1 0-1,-1 0 1,-1 1 0,0 0-1,-2 1 1,-1 1-1,-1 1 1,-3 0 0,9-4 1,-3 2 0,-1 0 0,-2 1 0,-1 1-1,0 1 1,0-1 0,0 2 0,2-1 0,0 0 0,3-1-1,2 1 1,3-1 7,-11 5 1,2-1 0,2 0-1,2-1 1,2 1 0,0-1 0,2 0-1,1 0 1,0-1 0,1 1-1,0 1 1,-1-1 0,1 1 0,-1 0-1,-1 1 1,-1 1 0,-1 0-1,-2 1 1,-1 1 0,-3 0 0,-1 2-1,-3 1-18,16-4 1,-4 1 0,-4 3 0,-2 1 0,-1 0 0,-1 2-1,2 0 1,1-1 0,3 0 0,5-1 25,-12 2 1,2 0-1,2 0 1,0 0 0,1-1-1,2 0 1,0 1 0,2-1-1,0 1 1,0 0-1,2 0 1,0 0 0,0 0-1,1 1 1,0 1 0,0 0-1,1 0 5,-7 2 0,2 1 0,0-1 0,2 1 0,0 1 0,1-1 0,1 1 0,0 1 0,0-1 0,1 1 0,0-1 0,0 1 0,-1 0 0,1 1 1,-1-1-1,-1 0 0,0 0 0,-1 1 0,0-1 0,-2 0 0,0 0 0,-2 0-22,8 0 0,-2-1 0,-1 0 0,-1 0 0,-2 0 0,0 1 0,0-1 0,-1 0 0,1 1 0,0 0 0,0 0 1,2 0-1,0 1 0,2 0 0,2 0 0,1 0-2,-11 2 1,3-1 0,1 1 0,1 0-1,2-1 1,1 2 0,1-1 0,0 0 0,2 0-1,-1 1 1,1 0 0,0 0 0,-1 0 0,1 0-1,-2 1 1,0-1 0,-1 1 0,-1 0 0,-2 0-1,-1 0 1,-2 0 0,-2 1 0,-2 0-1,-2 0 1,-3 0-6,20 1 1,-5 1 0,-4 0 0,-4 1-1,-1 0 1,-1 0 0,0 1 0,3 0-1,2 1 1,4 0 5,-9-1 0,1 1 0,1-1 0,1 0 0,1 1 0,1 0 0,1 0 0,0 1 0,1 0 0,1 1 0,0 0 0,1 1 0,0 1 0,1 0 0,0 1 0,0 1 11,-7-1 1,1 1-1,1 1 1,2 0 0,0 2-1,1 0 1,0 1 0,1 0-1,0 0 1,0 1 0,1 0-1,-1 0 1,0 1-1,0-1 1,-1 0 0,0 0-1,-1 0 1,-1-1 0,-1 0-1,-1-1 1,-1 0 0,-2-1-10,8 2 0,-2-1 1,-2 0-1,-1-1 1,-1-1-1,-2 1 1,1-1-1,-1 1 0,1-1 1,0 1-1,0 1 1,2 0-1,2 1 1,1 2-1,2 0 2,-10-2 0,2 0 1,2 1-1,2 1 1,0 0-1,2 1 1,1 0-1,0 1 1,1 0-1,0 1 0,1 0 1,-1-1-1,0 1 1,0 1-1,-1-1 1,-1 0-1,-1 0 1,-1-1-1,-2 1 1,0-1-1,-3 0 0,-2 0 1,-2-1-1,-2-1 21,16 9 1,-4-3-1,-4 0 1,-3-1-1,-2 0 1,0 0-1,-1 2 1,1 0-1,1 3 1,2 2-1,4 3-23,-12-6 1,2 1 0,0 2 0,3 2 0,0 1 0,0 1 0,2 1 0,0 0 0,0 2 0,0 0 0,0 0 0,0 1 0,-1 0 0,0-1 0,-2 0 0,0 0 0,-1-1 0,-2 0 0,-1-2 0,-1-1-10,6 8 1,-1-2-1,-2-1 1,-2 0-1,0 0 1,-2 0 0,0-1-1,0 1 1,-1 0-1,1 1 1,-1 1 0,2 0-1,0 2 7,-1-2 0,1 2 0,2 2 0,1 0 0,-1 0 0,1 2 0,0-1 0,-2 0 0,0 1 0,-2-2 0,-2 0 0,-2-1 0,-3-1 0,-2-1 0,-5-2 1,7 14 0,-5-2 0,-5-1 1,-2-1-1,-3-1 0,0-2 1,-1-1 24,1 3 1,-2-4 0,-1 0 0,-2 3 0,-1 8 15,-4-10 0,-1 6 0,0 4 1,-1 3-1,-1 2 0,-1 1 1,0 1-1,-1-1 0,-1-2 0,0-3 1,-2-4 36,0 9 0,-3-5 0,-1-2 0,0 0 1,-2 0-1,1 2 0,0 4-51,2-8 1,1 2-1,0 4 1,0 1-1,1 1 1,-2 0-1,0-1 1,-1-2 0,-2-3-1,-1-4 1,-2-4 11,-9 16 1,-3-6 0,-3-5 0,0-3 0,0-1 113,1-3 0,1-4 0,-3 1 0,-9 4-119,7-12 0,-5 3 1,-4 2-1,-3 2 1,-2 1-1,-2 1 1,-1-1-1,1 0 1,0-2-1,2-1 1,2-3-28,-4 2 0,2-2 1,0-3-1,1 0 1,-1 0-1,-1 0 0,-1 2 1,-2 1-9,5-3 1,-1 2 0,-2 2-1,-1 1 1,-1 0 0,0 0 0,-1 0-1,1 0 1,1-3 0,1-1-1,1-2 1,2-4-1,-10 5 0,3-3 0,0-3 0,1-2 0,1-1 0,1-1 0,1 0-1,-4 3 0,4-3 0,-1 0 0,-3-1 0,-9 3-4,13-7 1,-5 0 0,-4 2 0,-3 0 0,-3 1 0,-2-1 0,-1 1 0,-1 0 0,1-1 0,0 0 0,2-1-1,2-1 1,4-2 11,-3 1 0,2-2 1,1 0-1,2-2 0,0 1 1,-1-1-1,0 0 0,-1 0 1,-2 1-1,-3 1-30,8-1 1,-2 0-1,-1 1 1,-3 1 0,0 0-1,-1 0 1,0 0 0,-1 0-1,1 0 1,0-1-1,2-1 1,0 0 0,3-1-1,1-2 1,3 0 22,-16 1 0,3-2 0,2-1 0,3-1 0,0-2 0,0 1 0,-1-1 0,-2 0-1,4 0 1,0 0 0,1-1-1,-1 0 1,0 0 0,-2-1 0,-1 0-1,-3 0 1,-3 0-6,13-2 1,-2 1 0,-2-1 0,-2 0-1,-1 1 1,-1-1 0,-1-1 0,-1 1 0,0 0-1,-1-1 1,1 1 0,-1-1 0,1 0 0,1 0-1,1 0 1,1 0-2,-1 0 1,0 0-1,1 0 1,1-1-1,-1 1 1,1-1-1,-1 0 1,1 0-1,0 0 1,-1 0-1,0 0 1,0 0-1,0 0 1,-1 0-1,-1-1 6,4 1 1,-2 0 0,0 0-1,-2-1 1,1 1 0,-1 0-1,0-1 1,0 1 0,0-1 0,0 1-1,1-1 1,1 0 0,1 0-1,1-1 1,1 1 0,2-1 0,1 0-14,-9-1 0,2 0 0,1-1 1,1 0-1,1 0 0,1 0 0,2 0 1,0-1-1,1 1 0,1-1 0,0 0 14,-5 0 0,4 1 0,3-1 0,0 0 0,-1 0 0,-3-1 0,-4-2 0,-7-1-42,19 3 1,-3-2 0,-3-1-1,-2 0 1,-3 0 0,-1-2-1,-2 1 1,-2-1 0,-1-1 0,-1 0-1,0 0 1,0 0 0,-1 0-1,1-1 1,0 1 0,2 0 0,0-1-1,2 1 1,1 1 0,2-1-1,3 1 10,-10-2 1,2 0-1,2 1 1,1-1 0,1 0-1,1 0 1,1 1 0,-1-1-1,0 0 1,0 0 0,-2 0-1,-2-1 1,-1 0 0,-2-1 19,10 4 0,-1-1 0,-1 0 1,-2-1-1,-2 0 0,0 0 1,-2 0-1,1 0 0,-2 0 1,1-1-1,-1 1 0,1-1 0,0 1 1,0-1-1,2 1 0,0-1 1,2 1-1,1 0 0,2 0 1,2 0-1,1 1 0,3-1-40,-16-4 1,2 0-1,2 1 1,3-1 0,1 0-1,2 1 1,1 0 0,1 0-1,1 0 1,0 0 0,1 1-34,-4-1 0,3 0 0,3 2 0,0-1 0,0 0 0,-2 0 0,-4-3 1,-3-1 84,8 3 0,-3-3 0,-3 0 0,-3-2 0,-2-1 0,-1 0 0,-1-1 0,1 0 0,-1 0 0,2 1 0,1 0 0,3 2 0,3 0 0,3 2 0,4 2 0,-17-7 0,8 4 0,4 2 0,1-1 0,-3 0 0,-7-3 0,9 1 0,-1 0 0,1 1 0,0-1 0,-1 1 0,1-1 0,-1 0 0,1 1 0,0-1 0,-1 1 0,1-1 0,-1 0 0</inkml:trace>
  <inkml:trace contextRef="#ctx0" brushRef="#br0" timeOffset="853591">19409 10626 3979,'-58'3'9,"0"0"1,1 1 0,-1-1 0,0 0 0,1 1-1,-1-1 1,0 0 0,1 1 0,-1-1 0,0 0 0,1 1-1,-1-1 1,0 0 0,-4 1 0,0 0 0,1 0 0,0-1-1,0 1 1,2 0 0,0-1 0,1 0 0,1 0-1,1-1 1,0 0 9,-7-1 0,1-1 1,1 0-1,1-1 0,2 0 1,0 0-1,1 0 0,1 0 14,1-1 1,2 1 0,1-1-1,1 0 1,0 0 0,-1 0-1,0-1-17,0 0 1,2 1 0,1-1 0,-2 0 0,-2-1 0,-5-1 0,-7-2 2,20 2 1,-5-1 0,-2-1 0,-4 0 0,-2-2 0,-3 0 0,-1 0 0,-1-1 0,-2 1 0,0-2 0,0 1 0,0 0 0,1 0-1,1-1 1,2 1 0,1 1 0,3 0 0,3 0 0,3 1-31,-14-3 0,5 1 1,4 1-1,2 0 1,1 1-1,0-2 0,-2 1 1,-2-1-1,-5-2 1,-4 0-31,19 3 0,-3 0 0,-2-1 0,-2 0 0,-2 0 0,-2-1 0,-1 0 0,-1-1 0,-1 0 1,-1 0-1,0 0 0,-1 0 0,1-1 0,0 1 0,1-1 0,1 1 0,0-1 0,3 0 0,0 1 1,3-1-1,2 1 0,2-1 0,3 1-65,-17-4 0,5 0 1,4 0-1,2 1 0,1 0 1,2-1-1,-1-1 1,0-1-1,-3-2 0,-2-1 1,-4-3 109,14 5 1,-2-2 0,-1 0 0,-2-2 0,-1-1-1,-1-1 1,-2 0 0,1-1 0,-1-1 0,-1-1 0,0 1-1,1-1 1,0-1 0,0 1 0,1 0 0,1 0-1,1 0 1,1 0 0,2 1 0,1 1 0,2 0 26,-7-4 0,2 0 0,2 1 0,1-1 0,1 1 0,1 0 0,1 0 0,0 0 0,1-1 0,-1 0 0,0-1 0,-1 0 0,0-1 0,-1 0-21,0 0 1,-2-1 0,-1 0 0,-1-1 0,-1 0 0,1 0 0,-1-1-1,0 0 1,2-1 0,1 1 0,1-1 0,3 0 0,2 0 0,3 0-1,4-1 1,2 1 63,-4-9 0,2-1 0,4 1 0,2 0 0,4-1 0,4-1 0,3-2 0,4-1 1,3-4-387,6 5 1,5-4 0,5-2 0,2-2 0,4-2 0,2 1 0,1-1 0,0 0 0,1 2 0,-1 1 0,-2 2 0,-2 2 244,0-6 1,-2 2-1,-1 3 1,1 0-1,0 1 1,3-1-1,2-1 1,4-3 66,1 6 0,2-3 0,2-3 0,2-1 0,1 0 0,2-1 0,1 2 0,1 1 0,0 2 0,0 4 0,0 5 0,0 4 0,10-7 0,2 8 0,0 4 0,1 2 0,1 2 0,0-3 0,-3 2 0,-1 2 0,0 0 0,2 0 0,2-1 0,1 1 0,3-2 0,-6 6 0,1 0 0,1-1 0,1 0 0,1 0 0,2 0 0,2-1 0,2 1 0,1-1 0,3 1 0,2 0 51,-12 6 0,2 1 1,2-1-1,1 1 0,2-1 1,1 0-1,2 0 0,0 0 1,2-1-1,0 1 1,1 0-1,0 1 0,1-1 1,0 0-1,-1 1 0,1-1 1,-1 1-1,0 1 0,-1-1 1,-1 1-1,0 0 26,-1 0 1,1 1 0,-1-1 0,0 1 0,0 0 0,0 0 0,0 1 0,0 0-1,-1-1 1,1 1 0,0 0 0,1 0 0,-1 1 0,1-1 0,-1 0 0,2 1-1,-1-1 1,1 1 0,1-1 0,0 0-51,-3 1 1,0 0-1,2 0 1,-1 0 0,1-1-1,0 0 1,1 1 0,0-1-1,0 1 1,0-1 0,1 1-1,-1 0 1,0 0 0,1 0-1,-1 1 1,0 0 0,1 1-1,-2 0 1,1 1 0,-1 0-1,0 1 1,0 0 0,-1 1 0,3 0 0,-1 1 0,-1 0 0,0 0 0,0 1 0,-1 1 1,0 0-1,0 0 0,0 1 0,1 0 0,-1 1 0,0 0 0,1 0 1,0 1-1,0 0 0,2 1 0,-1 0 0,2 0 0,0 0 0,1 1-22,-6 1 0,1 0 0,1 1 0,1 0 0,0 0 1,1 1-1,0 1 0,1-1 0,0 1 0,0 0 0,1 1 1,0 0-1,0 0 0,0 0 0,-1 0 0,1 0 0,-1 0 1,0 1-1,0-1 0,-1 0 0,0 1 0,-1-1 1,-1 0-1,-1 0 0,0-1 0,-1 1-8,7-1 0,-2 0 0,0 0 0,-2 0 0,0 0 0,-2-1 0,1 1 0,-2 0 1,1-1-1,0 1 0,-1 0 0,2 1 0,-1 0 0,2 0 0,0 0 0,1 1 0,2 0 1,1 1-1,2 0-3,-11 0 1,3 1 0,1 0 0,1 0 0,2 0 0,0 1 0,2 0 0,0 0 0,2 1 0,-1-1 0,1 1 0,0 0 0,1 0 0,-1 1 0,0-1 0,0 1 0,0 0 0,-2 0 0,0 0 0,-1 0-1,-1 0 1,-1 0 0,-1 1 0,-2-1 0,-2 0 0,-1 1 0,-2-1 0,-2 0 0,-3 0-6,20 4 0,-4 0 0,-3 0 0,-4 0 1,-2 1-1,-1-1 0,-1 1 0,0 0 1,1 1-1,0 0 0,3 0 0,2 0 4,-3 0 1,1 0-1,2 0 1,0 1 0,1 0-1,1 1 1,0-1 0,-1 1-1,1 0 1,-1 0 0,-1 0-1,-1 0 1,-2-1 0,0 1-1,-3 0-3,9 2 0,-4-1 0,-2 0 0,-2-1 0,0 1 0,0 1 0,1 1 0,3 2 1,4 2-1,3 2 5,-18-6 1,2 2 0,3 0 0,1 2 0,1 1 0,3 1 0,0 1 0,2 1 0,0 0 0,1 1 0,1 1 0,0-1 0,0 2 0,0-1 0,0 0 0,-1 1 0,0-1 0,-1 0 0,-1 0 0,-1 0 0,-2-2 0,-1 1 0,-1-2 0,-3 0-2,9 5 1,-1 0 0,-3-1 0,-1-1 0,-2 1 0,0-1 0,-1 0 0,-1 0 0,1 0 0,0 1 0,1 0 0,0 0-1,3 2 1,0 0 0,3 1-2,-8-6 1,1 2 0,2 0 0,2 1 0,0 0 0,2 1 0,1 0 0,0 0 0,1 1 0,0 0 0,-1 0 0,1 0-1,-1 0 1,-1 0 0,0-1 0,-2 1 0,-1-1 0,-2 0 0,-1 0 0,-3-1 0,-2-1 0,-2 0 0,-3-1-6,14 11 1,-4 0 0,-2 0 0,-4-1 0,-2-1 0,-1 0 0,-3 0 0,-1-1 0,-1-1 0,0 1-31,8 8 0,-3 0 1,-3-2-1,-2 1 1,0-1-1,0 2 76,-2-3 0,-1-1 0,-1 0 0,0 2 1,0 3-1,-1 6 64,-7-7 1,1 4 0,-1 4 0,1 3 0,-1 1-1,0 1 1,-1 0 0,-1-1 0,-1-1 0,0-4-1,-2-4 22,3 11 0,-1-5 0,-3-3 0,1 0 0,-1 3 0,0 5-66,-1-9 0,1 5 0,0 2 0,1 3 1,0 0-1,-2 0 0,-1-2 0,-3-1 1,-3-3-1,-4-4 160,-4 16 1,-6-5 0,-4-2-1,-2-3 1,1-2-113,2 2 0,0-4 0,-4 0 0,-12 5 40,2-18 0,-5 3 0,-5 3 1,-4 1-1,-3 2 0,-3 0 0,-2 0 1,-1-1-1,-1 0 0,0-3 0,1-2 1,1-4-103,-1-1 1,0-4 0,-2-1 0,0-2-1,-1-1 1,-1-2 0,0 1 0,-1 0-1,0 1 1,0 1 0,-1 1-65,7-1 1,-1 1 0,0 1 0,-1 0-1,0 1 1,0 0 0,-1 1 0,1-1 0,-2-1-1,0 0 1,0-2 0,0 0 0,-1-2 0,-1-2-19,0-1 0,0-2 0,-1 0 0,0-2 0,0 0 0,-1-1 0,0-1 0,-1-1 0,0 0 0,-1-1 0,0 0 0,-1 0 0,-1-1 0,0 0-81,4-1 1,-1-1 0,-1 0 0,0-1-1,-1 0 1,-1-1 0,0 0 0,0-1 0,0 0-1,-1 0 1,0 0 0,1 0 0,-1-1-1,1 1 1,0-1 0,1 1 0,0-1 74,-1 1 0,1-1 1,0 0-1,0 0 1,1 0-1,-1 0 1,1-1-1,-1 0 1,1 1-1,-1-1 1,1 0-1,-1 0 1,-1 0-1,1 0 0,-2-1 1,1 1 24,1 0 0,-1 0 1,0-1-1,-1 1 0,-1 0 1,0 0-1,0 0 0,-1 0 1,1-1-1,0 1 1,0-1-1,1 0 0,1-1 1,0 0-1,2 0 0,1-1 1,1 0-1,2-1-44,-14 1 0,3-2 1,2 1-1,1-2 0,2 0 1,0 0-1,0-1 1,1 0-1,-1-1 0,-1 0 1,0 0-128,3 0 0,1 0 0,0-1 0,0 0 0,0-1 0,0 1 0,0-1 0,-1-1 0,-1 1 0,0-1 0,-2-1 0,0 0 193,1 0 0,-2-1 0,-3 0 0,-1-2 0,-1 1 0,0-1 0,-1-1 0,1 1 0,0 0 0,3 0 0,1 1 0,2 0 0,3 1 0,4 1 0,4 1 0,-18 0 0,7 2 0,4 0 0,3 1 0,0 0 0,-2-3 0,2-2 0,1 0 0,-1 1 0,0-1 0,0 0 0,1 0 0</inkml:trace>
  <inkml:trace contextRef="#ctx0" brushRef="#br0" timeOffset="854491">18731 4741 5545,'-59'-6'78,"0"0"0,1 0 1,-1 0-1,0-1 1,0 1-1,1 0 1,-1 0-1,4 0 0,1 0 1,2 1-1,-1-1 1,-1 0-1,-1 0 1,-2-1-1,-4-1-154,10 0 0,-3 0 0,-3 0 0,-2-1 1,0-1-1,-2 1 0,0-1 0,1 0 0,0 0 1,2 0-1,1 1 0,4 0 0,2 1 95,-6-2 0,4 2 0,3-1 0,2 1 0,-1 0 0,-2-1 0,-3 0 0,-6-2-23,11 3 1,-4-2-1,-4 0 1,-2 0-1,-2-1 1,-3 0-1,0-1 1,0 1-1,0-1 1,0 0-1,2 1 1,1-1-1,4 1 1,2 0-1,5 1 1,3 0-47,-20-4 1,7 0-1,5 0 1,2 1-1,-2-1 1,-3-1 40,7 1 1,-1 1 0,-1 0 0,0-1 0,-2 0-1,0-2 1,-1-2 0,0-2-80,4 0 0,-1-1 0,-2-3 0,-2-1 0,1-1 0,-1-1 1,1 1-1,2-1 0,1 2 0,3 1 0,3 1 78,-4-1 1,5 2 0,2 1 0,1 0 0,0-1 0,-3-2 0,-5-3 24,9 4 1,-4-2-1,-4-2 1,-1-2-1,-1-1 1,-2 0-1,1 0 1,1-1-1,1 1 1,3 1-1,2 1 1,5 1-1,4 3 12,-13-10 0,9 3 0,3 1 0,0-2 0,-3-3-8,0 0 0,-4-1 0,-1-2 0,1-1 1,1-3-1,5-3 0,6-3-99,7 0 1,5-4 0,2-3 0,4-2 0,1-1 0,3 1 0,1 1 0,2 2 6,-1-5 1,3 1 0,3 2 0,2-1 0,2 0-1,2-2 40,0 6 0,1-4 1,0 0-1,2-1 0,3 1 1,3 3-1,3 4 1,4 5-8,13-5 0,6 7 0,4 5 1,5 1-1,1 0 62,-9 7 0,2 2 0,1 0 0,3 0 0,3 2 0,3-1 0,4 1-20,-11 6 1,3 1 0,2 0 0,3 0 0,3 0-1,0 0 1,2 1 0,1-1 0,1 1 0,-1 1 0,1-1-1,-2 1 1,0 0 0,-2 1-52,3-1 0,-1 0 0,0 1 0,0 0 0,0 0 0,0 1 1,1 0-1,-1 0 0,1 1 0,0-1 0,1 1 0,1-1 0,1 1 28,-7 1 0,2 0 0,1 0 0,0 0 0,1 0 0,1 0 0,0 0 0,0 1 0,-1-1 0,1 2 0,-1-1 0,-1 2 0,-1-1 0,-1 2 0,-1 0 0,-1 2-17,9-2 1,-2 2 0,0 1 0,-1 1 0,-1 1 0,-1 0 0,-1 1 0,-1 0 0,0 0 0,-1 0 0,-1 0-8,7 0 1,-4 1-1,-2-1 1,-1 1-1,1 1 1,3 0 0,4 1-1,7 0 94,-22 1 1,3 0-1,3 1 1,2 0-1,3 0 1,1 1 0,2 0-1,0 0 1,2 0-1,1 1 1,-1-1 0,1 1-1,-1 0 1,-1-1-1,0 1 1,-2 0 0,-2-1-1,-1 1 1,-3-1-1,-2 0-9,10 1 0,-4-1 0,-2 0 0,-3 1 0,-1-1 1,0 0-1,0 0 0,1 1 0,1 0 0,3 0 1,3 1-1,4 0-9,-14-1 0,3 1 1,2 0-1,2 0 0,2 0 1,2 1-1,1-1 1,2 1-1,0 0 0,1 0 1,0 1-1,0-1 1,1 1-1,-1-1 0,-1 1 1,0-1-1,-2 1 1,-1-1-1,-1 1 0,-2-1 1,-3 1-1,-1-1 1,-4 0-1,-2 0-15,20 3 0,-5 0 0,-3 0 1,-4 0-1,-1-1 0,-2 1 1,1 0-1,0 1 0,3-1 0,3 1-9,-5 0 1,2-1 0,1 1 0,1 0 0,1 0-1,1 0 1,-1 1 0,0-1 0,-1 1 0,-1 0 0,-1-1-1,-1 0 1,-3 1-8,7 0 0,-3 0 0,-4-1 0,0 1 0,0 0 0,1 0 0,3 2 0,3 1 0,7 3-11,-22-6 1,4 2-1,1 0 1,3 2-1,1 0 1,2 0-1,2 2 1,1-1 0,1 2-1,1-1 1,0 1-1,1 1 1,0-1-1,-1 0 1,1 1 0,-1 0-1,-1-1 1,-1 0-1,0 0 1,-3 0-1,-1-1 1,-1 0-1,-3-1 10,9 4 0,-2-1 0,-3 0 1,0-1-1,-2 1 0,-1-1 1,-1 0-1,1 1 0,-1-1 1,1 1-1,1 0 0,1 0 1,1 1-1,2 0 0,2 1-5,-7-3 1,2 0 0,2 1 0,2 1 0,1-1-1,1 1 1,0 0 0,2 1 0,-1-1 0,1 1-1,0 0 1,0 0 0,-1-1 0,-1 1 0,-1 0 0,-1-1-1,-2 0 1,-1 0 0,-2 0 0,-3-1 0,-2 0-1,-2 0 6,15 7 0,-3 0 0,-3-1 0,-3 1 0,-2-1 0,-1-1 0,-3 1 0,0-1 0,-2-1 0,0 1 14,11 6 0,-4-1 0,-2-1 0,-2 1 0,0-1 0,0 1-5,-3-2 0,-1-1 0,0 0 0,-1 2 0,1 3 0,1 4-36,-4 1 1,1 4-1,1 4 1,1 2-1,-1 1 1,-1 0 0,-2-1-1,-2-3 1,-4-3-8,5 6 1,-5-4 0,-3-2 0,1 3 0,1 4 27,-4-4 0,4 4 0,2 3 0,-2 1 0,-1 0 0,-4-2 0,-6-4 0,-8-4-140,-8 12 0,-11-5 1,-4-1 120,-1 2 1,-4-1 0,-3-1 24,-2-1 0,-3-1 0,-14 2 206,8-19 1,-6 1 0,-6 2-1,-4 0 1,-4 0 0,-2 0-1,-1-1 1,-1-1 0,2-2 0,1-2-26,2-3 0,-1-3 0,0-1 0,-1-1 1,0-2-1,-1 1 0,-1-1 0,0 1 1,0 1-1,-1 1-150,3 1 1,-1 1 0,-1 2 0,1 0 0,-2 1 0,0-1 0,0 0 0,0 0 0,-1-2 0,0-1 0,-1-3 0,0-2-6,-1-1 1,0-3 0,0-1-1,0-1 1,-1-2 0,0-1-1,0 0 1,-2-1 0,0-1-1,-1 0 1,-1 0 0,-2-1-67,11 1 0,-2-2 0,0 0 1,-2 0-1,0-1 0,-1-1 1,0 1-1,-1-1 0,0 0 1,0 0-1,0-1 0,0 1 1,0-1-1,0 1 0,1-1 1,0 1-1,0 0-9,-1 0 1,1-1 0,-1 1 0,1 0 0,0 0 0,0-1 0,0 1 0,1-1 0,-1 0-1,0 1 1,-1-1 0,1 0 0,-2 0 0,1 0 0,-1 0 0,-1 0-5,5 0 0,-1 0 0,0 0 1,-2 0-1,0 0 0,0 0 1,-1-1-1,0 1 0,0 0 1,0-1-1,1 1 0,0-1 1,0 1-1,1-1 0,1 0 1,1 0-1,1 1 0,2-1 1,0 0-53,-7-1 0,0 0 1,1 0-1,2 0 1,0 0-1,1 0 1,1 0-1,1-1 1,0 1-1,1 0 1,1-1-1,1 1 1,0 0-122,-10-1 1,2 0 0,1-1 0,2 1 0,0 0-1,1 0 1,0-1 0,0 1 0,0 0-11,-3-1 0,1 1 1,0 0-1,1-1 0,-1 1 1,1-1-1,-2 0 1,-1 0 235,1 0 0,-2-1 0,-2 0 0,0 0 0,0-1 0,2 1 0,2 0 0,4 1 0,5 0 0,-17-1 0,8 1 0,3-1 0,-3 1 0,7-1 0,0 0 0,0 1 0,0-1 0,0 1 0</inkml:trace>
  <inkml:trace contextRef="#ctx0" brushRef="#br0" timeOffset="860741">1228 12298 14014,'-7'-2'1560,"2"0"-572,5 2-546,58-13-433,-21 6-1343,13-1 1,15-3 0,-8 2 1275,-18 4 1,-1 1-29,9-2 0,4 0 0,-7 1-196,15 1-452,-4 0-33,-5 2-824,-5 0 1084,-1 0 1,-22 2 0,-2-1 0</inkml:trace>
  <inkml:trace contextRef="#ctx0" brushRef="#br0" timeOffset="860942">1799 12044 13535,'10'-1'-695,"43"2"762,-26 6-67,4-3 0,3 4-173,13 25 387,-24 4 0,-5 5 115,-7-5 1,-4 0-547,-3 9 0,-7-3 334,-11-14 1,-4-5-118,-13 10-431,-2-4-330,0-10 0,0-3 0,6 0 0,-20 4 1</inkml:trace>
  <inkml:trace contextRef="#ctx0" brushRef="#br0" timeOffset="862247">804 4191 9833,'-4'-3'2873,"1"0"-907,3 3-639,107-12-1321,-55 5-841,1 0 0,10-1 0,-7 0 751,-20 3 0,-2-1-129,14-2 1,0-1-61,-14 3 0,1-1-1819,3-2 1,4 0 0,-5 0 2091,19-10 0,-11 9 0,-10-1 0,-28 4 0</inkml:trace>
  <inkml:trace contextRef="#ctx0" brushRef="#br0" timeOffset="862409">1482 3916 10947,'6'8'1652,"37"8"-1579,-17-7-742,2 1 0,3 1 669,7 12-403,2 15 0,0 6-56,-19-21 0,-2 3 459,5 17 0,0 7 0,-7-10 0,-8-5 0,-5 25 0</inkml:trace>
  <inkml:trace contextRef="#ctx0" brushRef="#br0" timeOffset="862743">1333 7726 14257,'-8'-2'815,"2"0"-815,6 2 294,0 0-418,60-12 248,-19 3-551,6-1 0,2-1 422,-16 2 1,0 0-283,19-5 0,1-2-38,-13 4 1,3 0-1395,0-1 0,8-2 1,-1 0-1,-7 2 1719,-4 1 0,-1 1 0,3-1 0,2-1 0,-11 4 0,-17 4 0</inkml:trace>
  <inkml:trace contextRef="#ctx0" brushRef="#br0" timeOffset="862942">2096 7303 9052,'21'9'-280,"-5"-2"3005,-16-7-2205,42 51-306,-33-18 1,-2 2-138,13 7 0,-3 1-986,-16-1 1,-8-3 745,-15 8-582,-8 0-1341,-7-1 2086,7-17 0,0-1 0,2-1 0,-11 5 0</inkml:trace>
  <inkml:trace contextRef="#ctx0" brushRef="#br0" timeOffset="907890">17166 14372 11518,'22'-6'1820,"35"-11"-7398,-23 9 6426,10 0 0,17-2 1,6 0-1,-5 2-743,-8 2 1,-3 2 0,2-1 0,3 1-250,-8-1 1,3 0 0,1 0 0,0 0 0,0 0 0,-2 1 169,1 1 0,0 0 1,-1 1-1,-1 0 1,-2 0 113,0-1 1,-3 2 0,2-1 0,7 0-237,-5 2 1,7-1 0,4 1 0,4-1 0,1 1 0,0 0-1,-1 0 1,-4 0 0,-5 0-363,4 0 0,-6 0 0,-1 1 1,0-1-1,1 0 0,5 1 368,-5-1 1,5 1 0,3-1 0,1 0-1,0 0 1,-1 1 0,-4-1 0,-4 1 0,-6 0-122,7 0 0,-5 0 0,-5 0 1,-4 0-300,12 0 0,-3 0-663,-6-2 1,2-1 0,-6 0 1564,16 0 621,-11-1 1,-16 0 76,-35 0-267,-10 1-111,-16-1 1243,-13 1-1936,6 2 1,-14 1 0,-7 1-1,-1 0 1,5 1 125,0 0 1,3 1 0,-1 0-1,-5 0-133,13-1 1,-3-1 0,-3 1 0,0 0 0,0 0 0,3 0 0,3 1 31,-15 2 0,4 0 0,2 1 0,2 0 6,0 0 1,3-1 0,-11 3-3,19-3 1,-7 2 0,-4 0 0,-4 1 0,-1 1 0,0-1-1,2 0 1,4 0 0,5-2-26,-5 1 0,6 0 0,2-2 0,-2 2 0,-5 0-180,4 0 0,-4 0 0,-4 1 1,-2 0-1,-1 1 0,3-1 1,2-1-1,6 0 0,6-1 195,-14 2 1,10-2-1,0 0-271,0 0 0,0 0 1,1-1 232,5 0 0,0 0 0,-3 0 358,-6 2 1,-6 0 0,1-1 0,8 0-296,2-1 0,3 0 273,-8 2 1,-3 0 0,28-5-530,47-7 1968,24-3-1601,-9 1 1,13-3-1,7-2 1,5 0-1,-1 0 1,-5 2-237,2 0 1,-3 0 0,0 1 0,3-1 0,3 0 65,-10 1 0,4-1 0,2-1 1,1 1-1,0-1 0,-1 1 1,-1 1-1,-4 0-216,5 0 1,-2 1 0,-2 0-1,-1 1 1,-1 0 0,-2 1 198,0-1 0,-4 1 0,-1 1 0,4-1 0,7 1-299,-8 1 1,4 0 0,5 0 0,3 0-1,2 0 1,1 1 0,0-1 0,-1 1 0,-1 0-1,-4 0 1,-3 1-144,8-1 0,-5 1 0,-1 1 0,-1 0 0,0 0 1,2 0-1,3-1 339,-6 0 0,5 0 1,1-1-1,2 1 1,1-1-1,-2 1 1,-2 0-1,-4 0 1,-4 2-1,-6 0-315,18 2 0,-2 0 0,-15 2 0,-26 3 1394,-70 18-323,4-13 0,-7-2-393,1-2 0,-4 1 1,-1-3-86,12-2 1,0 0-1,0-2 1,1 1 52,-3-1 1,1 0 0,-12 1-36,17-1 0,-9 1 1,-5 0-1,-5 1 1,-3 0-1,-1-1 1,-1 2-1,2-2 1,2 1-1,5 0 1,6-1-140,-6 0 1,8 0-1,2 0 1,-1 0 0,-3 0-1,-7 1-15,10 0 1,-6-1 0,-4 1 0,-3 0 0,-3 1 0,-1-1 0,-1 1 0,2 0 0,2-1 0,2 1 0,5-1 0,5 0 0,6-1 252,-18 3 1,12-1 0,2 0 0,-9 1-204,7 0 1,-5 1 0,-5 0-1,-1 0 1,0 1 0,3-1-1,5 0 1,7-2-91,-13 3 0,10-1 0,-4 0 117,0 0 1,-10 2-1,2 0 1,15-3 0,28-4-488,60-10 466,-7 0 0,14-2 1,10-1-1,5-2 1,1 0-1,-3 1 1,-7 1-49,-3 0 1,-5 2 0,-1 0 0,3-1-1,7 0-31,-10 1 0,5-1 0,4 0 0,2-1 0,3 0 0,0 0 0,0 0 1,-2 1-1,-3 0 0,-3 1 0,-6 1 196,11-1 1,-7 1-1,-4 1 1,5 0-1,9 0-341,-14 2 0,6-1 0,5 1 1,3-1-1,3 1 0,1 0 1,2-1-1,-1 1 0,-2 1 1,-2-1-1,-3 1 0,-5 0 1,-5 0-445,9 0 0,-7 1 0,-3 0 1,-2 0-1,3 0 0,6 1 427,2-2 1,8 0-1,6-1 1,2 1 0,-2 0-1,-4 0 1,-8 2 0,-10 1-1,-14 3-667,8 10 700,-63-6 0,-30 1 1,-9 0-1,6-1 295,8 1 0,1-1 0,-5 0 50,-2-1 1,-7 2 0,-2-1-1,1-1 1,5 0-24,8-2 0,4-1 0,0 0 0,-4 0 57,-7 1 1,-5 0 0,-1 0 0,0 1-1,4-2-99,-1 1 1,4-1 0,-2 1 0,-10 1-4,18-1 1,-6 0-1,-6 1 1,-3 1-1,-2 0 1,-1-1-1,1 1 1,1 0-1,4 0 1,4-1-1,6-1-116,-9 2 0,8-1 0,2-1 1,-1 1-1,-7 1-17,4-1 0,-8 2 1,-3-1-1,-3 1 0,0 0 1,3 0-1,4-1 1,9 0-1,9-1 522,-23 6 0,30-10-3334,42-17 2196,19 2 1,20 1 0,6-1 0,-1 0 121,-2 0 0,1-1 1,1 0-1,2 0 63,-1 0 0,2 0 1,1-1-1,0 1 1,-1 0 546,-4 2 0,0-1 1,-1 0-1,-2 1 0,-6 2 1,17-5-1,-3 1 0,-6 1 1,-1 1-1,0 0 0</inkml:trace>
  <inkml:trace contextRef="#ctx0" brushRef="#br0" timeOffset="908660">27263 7408 15313,'1'7'963,"1"-1"-893,-2-6 319,30 91-2183,-12-50 1794,3 16 0,1-2 70,-1-18 389,-1-6-386,1 0 568,-3-10-605,-4-6-30,-4-12-51,-4-18 90,3-17 151,-1-9 0,0-3 930,2-13-1083,-3 8 1,-2 3-44,-4 13-384,0-16-2180,1 11-1141,1 10 644,2 5 880,2 19 2181,1 3 0,-4 1 0,2 0 0</inkml:trace>
  <inkml:trace contextRef="#ctx0" brushRef="#br0" timeOffset="909041">27940 7430 12143,'11'9'2865,"-3"-1"-7520,-8-8 6914,-41-1-718,17 6-1408,-12 2 0,-2 4 40,-9 26-1145,15 0 1,3 2 693,-4 10-89,19-13 1,8-4-40,15-13-804,22 2 546,7-29 1,3-9 877,-13 4 1,-1-2 552,13-8 1,-6-4-493,-15-13 55,-11 13 1501,-3-11-1559,-3 22-168,-2-7 2775,-1 25-2879,-2 2-3,2 3-240,4 34-9,2-16-215,4 4 1,1 0-234,6-6 1133,7 2-1951,-5-13 670,13-3 0,-32-5 0,6-2 0</inkml:trace>
  <inkml:trace contextRef="#ctx0" brushRef="#br0" timeOffset="909338">28236 7366 13324,'6'36'814,"0"-1"0,2 9-926,-2-1 0,0-1-5200,0 2 5189,1-1 249,1 8 2078,-4-7-1778,-1-11-82,-2-13 502,-1-19-924,0-2-90,0-4 246,-1-23 0,1-6 230,0-3 1110,3-11 0,1-2-1183,5 8-206,1 8 1,4-1-740,8 0 0,3 2-403,-4 5 0,1 2 93,4-2 1,0 5-4410,10 4 5546,-15 13 0,-4 2 0,-10 3 0</inkml:trace>
  <inkml:trace contextRef="#ctx0" brushRef="#br0" timeOffset="909470">28723 7472 14719,'9'10'3212,"-9"33"-4355,-1-11 1,0 2-846,-2 23 1988,6-17 0,2-8 0,0-21 0,2 0 0</inkml:trace>
  <inkml:trace contextRef="#ctx0" brushRef="#br0" timeOffset="909639">28660 7197 15761,'56'1'-1076,"4"2"1,-45 0 0,4 0 0</inkml:trace>
  <inkml:trace contextRef="#ctx0" brushRef="#br0" timeOffset="909959">29146 7408 15562,'-14'-3'2263,"2"1"-1907,-22 30 0,-1 12-560,11 2 100,-14 1 1,5 0-121,28-6 2,10-14-1083,37 12 818,-10-23 285,19 4 270,-23-29-166,-11-6 304,-1-22 0,-3-6 306,0-8-997,-2 8 0,-2 2 852,-7 14-90,-2 19 224,-2 17-406,1 16-95,-1 6-140,3 9-14,2-9-1862,7 4 0,2 1-3016,6-1 5032,14 20 0,-20-43 0,-3-6 0</inkml:trace>
  <inkml:trace contextRef="#ctx0" brushRef="#br0" timeOffset="910290">29485 7366 13558,'1'11'2783,"0"-2"-1823,-1-9-271,-8 32-420,3-10-377,-2 24 0,0 4-152,2 0 177,1-12 0,2-3-448,2-8 391,0-17 404,4-8-264,-1-6-126,9-21 56,-2 1 8,0-2 1,3-4 147,11-10 1,2 0 70,-6 10 0,0 1-127,5-6 1,0 8 436,-2 18-372,-14 15-209,0 26 1,-3 8-324,-1-2-362,-1 11 0,0-2-601,-2-16 552,14 18 0,-11-33 0,9 6 0</inkml:trace>
  <inkml:trace contextRef="#ctx0" brushRef="#br0" timeOffset="910655">30184 7324 15355,'-3'-1'1904,"-21"18"0,-4 7-1484,3 3-349,-11 10 1,1 8-53,20 8 1,9 0-187,3-14 1,3 0-1092,2 11 1,8-8 1086,22-12 68,-2-19-302,18-17 1,5-9 330,-18-1 0,0-3 86,20-6 1,-3-2 61,-24 2 0,-6-1-46,5-9 370,-14-17-381,-23 31-70,-8-6-6,-15 38 1743,6 6-1851,9 11 1,3 3-223,12 4 101,-3 21 540,48-36-809,-8-12-2272,22-5 1,5-4 2292,-24-2 1,-2-1 0,15 1 0,-5-1 0,-11-4 0</inkml:trace>
  <inkml:trace contextRef="#ctx0" brushRef="#br0" timeOffset="912009">27834 6011 11835,'8'13'3839,"-2"-4"-3643,-6-9-64,-21 29 72,10-11 185,-18 26 104,12-16-174,-7 7 1,-3 2-259,-4 4-240,3-5 1,0 0 144,-6 1-61,10-11-282,-11 10-1737,11-13 770,5-6-275,5-6 1619,10-22 0,3 8 0,0-9 0</inkml:trace>
  <inkml:trace contextRef="#ctx0" brushRef="#br0" timeOffset="912220">27496 6138 9399,'7'1'5735,"0"-1"-4597,-7 0 878,0 0-1190,32 50-798,-6-15-76,2 2 0,1 1-1909,6-1 1759,-1-7-1407,-5-12 0,0-2 12,-1-1-892,1-1 0,-2-5 522,-15-8 1963,3-6 0,-10 4 0,-1-4 0</inkml:trace>
  <inkml:trace contextRef="#ctx0" brushRef="#br0" timeOffset="912560">28152 6223 10001,'-1'12'6446,"1"-2"-6429,0-10 274,0 0-3,39 0-824,10-3 0,6-1-797,-5 1 0,0 0 726,6-2 1,-5 0-1616,-11 0 847,-34 1 1375,-2-2 0,-2 3 0,-2-1 0</inkml:trace>
  <inkml:trace contextRef="#ctx0" brushRef="#br0" timeOffset="912839">28998 6033 12661,'6'8'3845,"-1"-1"-3520,-5-7-272,0 0 106,-33 42 12,9-10 0,-2 1-203,0 1 0,0-1-57,-1 2 1,3-3-855,3-5 10,7-8-623,0 0 708,5-10 0,9-6 0,-2-1 0</inkml:trace>
  <inkml:trace contextRef="#ctx0" brushRef="#br0" timeOffset="913041">28744 6054 13249,'11'7'4559,"7"34"-10099,-4 1 5540,-5-13 0,1 1-34,12 23-197,0-16 1,0-3-33,1 4 165,-2-7 0,-1-3-235,-7-13 853,-4-4-2250,-2-4 587,-4-4 1143,-6-25 0,2 17 0,-4-19 0</inkml:trace>
  <inkml:trace contextRef="#ctx0" brushRef="#br0" timeOffset="913273">28575 5905 14031,'-10'-3'1520,"3"-1"-1316,7 4 513,0 0 216,109-13-1709,-69 9 0,2-1 776,6 0 0,6-2 0,-6 2-864,-2 0 0,-5 0 576,14-1-1052,-17 1 1,-1-1 465,-1 1-244,10-3-483,-43 7-446,-8 1 2298,-15 0 0,10 0 0,-9 0 0</inkml:trace>
  <inkml:trace contextRef="#ctx0" brushRef="#br0" timeOffset="914439">27305 5906 9021,'1'3'4214,"-1"1"-2500,-25 34 0,-10 12-6924,10 1 5280,2-11 0,-4 5 0,5-3-2,12-7 1,3-2-605,-1 1 0,3 0 536,0-2 0,3 2 42,5 8 0,4 4 1,1-5-92,-1-6 0,3 0-145,7 24 1,4-5-521,12-17-1848,7-5 780,6-5-874,-12-13 0,3-2 2656,-4-5 0,-1-2 0,21 7 0,-22-12 0</inkml:trace>
  <inkml:trace contextRef="#ctx0" brushRef="#br0" timeOffset="914711">29422 5546 6248,'13'6'-809,"-3"0"3823,-10-6-2566,39 15-1224,-16 1 847,5 11 0,6 11 0,-6-3-70,-11-7 1,-2 2 141,4 15 1,0 6 0,-6-5-161,-8-13 1,-5-1 902,-3 20 0,-6 3-984,-6-6 0,-2-2 0,3-7 0,-2-1-710,-3 1 1,0-4 42,-1-5-831,2-5-1795,2-6 3391,2-4 0,7-8 0,2-4 0</inkml:trace>
  <inkml:trace contextRef="#ctx0" brushRef="#br0" timeOffset="915045">29803 5609 13179,'13'-4'-353,"-2"0"353,33-12 414,-16 8-984,21-3 1,2 3 160,-15 7 482,19 9 534,-54 3 18,-9 5-36,-12-2 780,-22 5 0,-5 1-778,-2 2-736,1-2 0,3-1 271,18-6-126,8-2-132,7-1 115,7-1 418,31 17-331,-2-12-1031,27 12 961,-9-18-193,5-3 175,-12-3 0,3-1-2489,13-5 1,0 0 524,-15 2 0,-2-1 1803,5-4 1,-9 0 0,-23 4 0,-7-2 0</inkml:trace>
  <inkml:trace contextRef="#ctx0" brushRef="#br0" timeOffset="915655">26585 6011 7470,'1'9'4552,"0"-1"-3818,-1-8-11,-41 35-317,17-14-231,-2 2 0,-5 4 392,-7 7 0,3-1-567,2-2-125,-1 2 1,7-3-232,20-17-8,59 5 84,-12-12-251,4-3 1,4-2 233,2-6 0,-1-1 143,-11 0 0,2 0-30,0 0 0,3-1 0,-3 1-21,-1 1 1,-3 1 932,20-2 454,-49 13-921,-34 6-26,-24 10 390,6 0 0,-9 6 1,7-3-446,12-6 1,0 0-108,-15 8 1,-5 4 0,13-4-312,16 3 112,6-3 48,65 0-98,-2-18-1307,0-3 1,3-2 1380,-10-7 0,1-2 61,3 0 1,1-2-879,3-2 0,0-2 1012,2 1 1,0-2-72,0 1 1,2 0-1191,3-1 0,5 0 0,-4 0-1924,3 0 1,-1 1 3091,-11 1 0,2 0 0,-8 1 0,7 0 0,-35 5 0</inkml:trace>
  <inkml:trace contextRef="#ctx0" brushRef="#br0" timeOffset="915890">26331 6985 4183,'8'4'1410,"52"-1"-153,-19-6 0,3-2-1157,-6 2 1,3 0 0,0 0 41,6-2 0,1-1 0,-1 0 187,-7 0 1,0 1-1,8-2-104,-5 2 0,8-2 0,5 0 0,4-1 0,1 0 0,0 1 1,-4 0-1,-5 0-300,6 0 0,-6 1 0,0 0 1,2 0-1,5-1 75,-7 1 0,4-1 0,4 0 0,2-1 0,0 1 0,0 0 0,-3 0 0,-2 1 0,-5 0-45,8 0 1,-4 0-1,-2 2 1,-2-1 0,3 0-6,2 0 0,0-1 0,1 1 0,-1 0 0,1 0-32,0 0 0,-1 0 1,1-1-1,0 1 1,0 0-76,-3 0 0,-1 1 0,1-1 0,2 0 1,6-1 134,-13 0 1,5 0 0,4 0 0,2-2 0,1 1 0,-1 0 0,-1 0-1,-3 0 1,-4 1 0,-6 1 0,14-2 0,-8 2 0,-2-1 0,7 0-1,0-2 1,0 1 0,0 0 0,0 0 0,0-1 0,0 1 0,0 0 0</inkml:trace>
  <inkml:trace contextRef="#ctx0" brushRef="#br0" timeOffset="916340">27834 6816 14033,'-29'19'388,"-1"0"1,-10 20-1,5 0-228,10-2-135,3-3 0,2-2-25,8-10-81,2-4-87,2-3-717,3-1 1000,5-10 101,14-9-216,5-9-42,5-3 0,5-2-128,13-6 1,1 1 100,-8 4 1,2 1-343,15-5 0,-3 5 123,-11 10 243,3 2 45,-26 12 1098,-15 25-947,-7-10-151,-12 19-429,-10-13-2545,4-4 2175,0-1 1,12-10-1,9-7 1</inkml:trace>
  <inkml:trace contextRef="#ctx0" brushRef="#br0" timeOffset="916511">28279 6879 10856,'7'12'563,"-1"-2"1738,-6-10-2917,55 6-170,-6-8 1,5-3-678,-15 4 0,2-1 1,1-1 1439,4-3 1,1-2 0,-7 0 0,14-5-1,-21 3 1</inkml:trace>
  <inkml:trace contextRef="#ctx0" brushRef="#br0" timeOffset="916655">29104 6752 16934,'-15'6'284,"-11"13"1,-2 3-285,0 4 0,3 3 0,-8 9 0,0 2 0,7-9 0,-10 11 0,13-9 0,-1 0 0,0-1 0</inkml:trace>
  <inkml:trace contextRef="#ctx0" brushRef="#br0" timeOffset="919857">27009 7599 12728,'-37'-3'442,"0"1"1,7-2 0,-1 1-822,-5 2 1,-1 0 364,6-2 0,-4-1 365,-6-3 0,-9-4 0,-2 0 0,3-1-1013,-2-3 1,3-1 0,-4-1 774,1 2 0,-3-1 1,0-1-1,3-3 116,9 1 1,3-2 0,1-2 0,1-5-384,3-4 0,1-5 0,1-3 0,1 0 0,1 4-805,-10-10 0,3 2 0,1-4 927,9 8 0,-1-4 0,1-2 0,4 2 0,5 4-66,0-19 0,8 4-295,3 15 1,2 0 0,1 0 211,0-1 0,2 0 0,1 0-94,1 2 0,2-1 0,4-4-36,6-3 1,6-7 0,3-3 0,1 3 0,-2 5 38,1-1 0,1 4 0,3-3 308,-1 1 0,4-5 0,2 0 0,0 3 0,-1 7 155,3 7 1,0 6 0,1 0-65,3-1 0,0 0 0,5-2 196,-6 8 1,1-2 0,4 0-1,2 0 1,5-1-196,-5 5 0,4-1 0,3 0 0,2-1 1,2 1-1,0-1 0,1 1 0,-1 1 1,-2 1-170,-1 1 0,-1 0 0,-1 2 1,1-1-1,1 1 0,-1 0 1,1 1-1,1-1 0,1 0 69,-1 0 0,1-1 1,2 0-1,-1-1 0,1 2 1,0-1-1,1 2 0,-1 0 1,-1 2-1,1 2 5,1 1 0,2 2 1,0 0-1,0 2 0,-1 1 1,-1 1-1,-1 0 0,-2 1 1,-3 0 6,13-2 0,-6 1 1,-2 2-1,5 2 0,9 2-112,-21 3 1,5 1 0,5 2 0,3 0-1,3 2 1,2 1 0,1 0 0,-1 0 0,1 1-1,-3 0 1,-1 0 0,-4 0 0,-4-1 0,-4 0 30,7 2 1,-5-2-1,-5 1 1,-1 0 0,1 2-1,4 0 1,5 3-35,-10-2 0,5 1 0,4 2 0,2 0 0,2 1 0,1 1 0,1 1 0,-1-1 0,-2 1 0,-1 0 0,-3 0 1,-5-1-1,-3 0 0,-7 0 39,13 7 0,-8 0 0,-5 0 0,-1 1 1,3 1 97,1 0 0,2-1 1,0 1-1,0 3 0,-2 2 1,-3 5-134,-3 4 1,0 5-1,-3 4 1,-1 1 0,-1 0-1,-4-2 1,-1-5-92,2 6 0,-3-5 1,-4 1-1,-2 7-194,-4-1 1,1 7 0,-2 5 0,-3 1 0,-2-2-1,-6-5 1,-6-8-158,-15 11 1,-10-10 0,-6 1 271,8-10 0,-3 1 0,-3 1 1,-1-3-1,-1-4 349,-2-1 0,0-4 1,-5-2-1,-10 1 292,12-9 1,-5 0-1,-6 1 1,-5 1-1,-2-1 1,-2 1-1,-1 0 1,1-1-1,0-1 1,3 0-1,4-2 1,4-1-368,-5 2 0,5-2 0,2-1 0,2-1 0,-3 0 0,-3 1 0,-7 1 43,12-4 0,-5 2 1,-3 0-1,-4 1 0,-1 0 1,-3 1-1,0 0 1,0-1-1,-1 0 0,2 0 1,2-2-1,2 0 1,3-2-1,3-1 0,5-2-35,-16 2 0,6-2 0,5-3 0,0-1 1,0 1-1,-5 0-31,4 0 0,-2 0 0,-2 1 0,0-1 0,-1 0 1,2 0-1,1-1 0,2-1 24,-1 1 0,4-1 0,0-1 1,0 0-1,-3 0 0,-7 0-131,10-1 0,-5 0 1,-4-1-1,-3 1 1,-1-1-1,-2 0 1,1 1-1,-1-1 1,2 0-1,3 0 1,3-1-1,3 1-121,-7 0 0,4 0 0,3-1 0,2 0 0,-2 0 1,-2 0-1,-5 0 21,5 0 0,-4 1 0,-3-1 0,-1 0 1,-3 0-1,1 0 0,1 0 0,1-1 0,3 0 1,4-1-1,4-1 197,-8-2 0,4-2 0,3 0 0,3 0 0,4 0 0,2 1 0,-9 0 0,6 0 0,-1-1 0,-7-3 0,-1 0 0,1 0 0</inkml:trace>
  <inkml:trace contextRef="#ctx0" brushRef="#br0" timeOffset="924392">26120 8509 14165,'18'8'586,"9"-5"1,11-2 81,2 0 0,11-1 0,4 1 0,0-1 1,-4 1-2061,-6-1 1,-2 1 0,0 0 0,7 0 1405,2 1 1,7 0 0,5 1 0,1 0 0,-1-1 0,-4 1 0,-7 1-265,2 0 0,-7 0 1,-1 0-1,3 1 280,1-1 1,0 1 0,3 0 0,4 0 0,4 1-48,-15-1 1,4 1 0,3 0 0,4 0-1,0 0 1,2 1 0,-2 0 0,0-1-1,-3 0 1,-3 0 0,-4-1-91,8 1 1,-6 0-1,-3-1 1,0 0-1,3 1 1,6 0 67,-3 0 1,6 0 0,4 1 0,2 1 0,1-1 0,-1 0 0,-1 0 0,-5 0 0,-5-1 0,-7-1-257,9 1 1,-8-1-1,-4 0 1,1-1 216,1 1 0,0-1 1,-1 1-1,0-1 5,10 1 0,0 0 1,6 1 76,-14-2 1,6 1 0,3 0-1,0-1 1,-3 1 0,-3-1 8,1 1 0,-5-1 1,1 0-1,2 0 1,6 0 0,4 1 0,1 0 0,-4 0 0,-10-2 531,4 1 1,-11-1-669,-2-2 1482,-28-2-1658,-15-1 2380,0 1-2434,-3-1 2768,-2 1-2415,-43 5 0,36-4 0,-30 5 0</inkml:trace>
  <inkml:trace contextRef="#ctx0" brushRef="#br0" timeOffset="927346">28279 9229 13877,'-10'-7'2548,"-33"20"-2548,28-1-3,-30 16-3,29-7 3,-1 4-5,0 2-97,4 5 0,1 1-71,0 3 6,3-4 1,2-2-346,9-9-1379,13 4 427,3-10 616,13-6 1,1-3 0,-9-2 0,23-3 0</inkml:trace>
  <inkml:trace contextRef="#ctx0" brushRef="#br0" timeOffset="927644">28617 9356 12440,'-15'-7'2638,"-32"31"-2781,38-9-70,-26 24-2310,49-2 1842,-5-19-584,21 12 974,-13-27 173,4-5 437,5-22 62,-12 0-9,7-10 146,-17 11-53,-2 9-95,-2 0 1627,-15-6-2157,7 10-128,-13-3-37,9 12-171,0 3-453,0 2 949,-4 9 0,9-7 0,-2 5 0</inkml:trace>
  <inkml:trace contextRef="#ctx0" brushRef="#br0" timeOffset="928192">29020 9271 11378,'7'6'1286,"-2"-2"-892,-23 39-730,10-20 160,-4 6 0,1 1 5,3-3-4232,1-1 4403,0-4 2108,-8 8-1704,8-16-79,-4 3-431,10-16-483,0-4-2130,27-36 2719,-12 17 0,3-3 0,2 1 3583,-1 4-3091,0 0 368,7-4-45,7-2-815,-10 9-118,4 7 118,-21 15 20,-3 48-818,-8-16 35,0-2 0,0-1-1729,-5-4 904,2-7 1588,4-12 0,2-6 0,2-2 0</inkml:trace>
  <inkml:trace contextRef="#ctx0" brushRef="#br0" timeOffset="928558">29358 9356 12759,'-11'28'802,"0"1"1,1 10-911,-4-8 0,1-2-172,6-3-204,3-8 618,2-10-61,0-1 95,3-11-403,5-9-247,21-28-95,4 2 449,-11 14 1,0 1-164,13-6 291,-10 12 109,-1 3 1348,14 8-1242,-19 7 4,7 9-68,-22 7-115,-2 15-1070,-7-3 1,-2 3-2397,-6 20 3430,2-19 0,0-4 0,2-7 0,4-10 0</inkml:trace>
  <inkml:trace contextRef="#ctx0" brushRef="#br0" timeOffset="928844">29824 9440 12554,'4'4'4887,"-40"25"-4887,20-13-212,-9 6 1,2 3-114,14-3-36,1 8-3109,24 1 2980,-5-18 191,15 5 254,-11-23 45,0-5 308,-1-2 1040,9-30-1348,-12 20-82,5-21-260,-15 29-1307,-2-6-653,-1 6 1454,-1-9 0,1 15 0,0-2 0</inkml:trace>
  <inkml:trace contextRef="#ctx0" brushRef="#br0" timeOffset="929009">30078 9250 5693,'13'9'2504,"-3"-1"351,-20 24-2542,1-9-313,-10 30 0,5-15-4336,-3 16 0,-1 3 4336,-4-3 0,6-5 0,2-6 0,5-30 0</inkml:trace>
  <inkml:trace contextRef="#ctx0" brushRef="#br0" timeOffset="929165">29972 9462 12916,'8'3'930,"-1"-1"-4089,24 1 0,6 0 3159,-4 1 234,10 0 0,3 1-234,-11 0 0,-5 1 0,-2-2 0,16 4 0</inkml:trace>
  <inkml:trace contextRef="#ctx0" brushRef="#br0" timeOffset="929446">30374 9504 14322,'-34'8'1380,"0"0"1,-19 6-959,18 15-422,17-9-659,5 9 0,4 2 311,6-9-461,8 20-571,16-43-330,15-16 0,2-5 2030,3 0-1057,-4-2 1,-4 0 1372,-15 10 687,-5 3-365,-6 4 232,-6 10-1114,-5 4-264,-8 17-1451,-1 3 1214,-2 13 0,7-19 0,3-2 1</inkml:trace>
  <inkml:trace contextRef="#ctx0" brushRef="#br0" timeOffset="929646">30755 9377 13535,'-12'-1'1980,"3"0"-1817,-16 42 1,0 15-5837,9-17 5362,-2-3 0,-3 6 0,5-5-2599,5 3 2910,0-8 0,3-7 0,2-13 0</inkml:trace>
  <inkml:trace contextRef="#ctx0" brushRef="#br0" timeOffset="929810">30586 9483 14904,'50'14'-1239,"0"1"1,0-1 0,-10-4 0,-26-9 0,1 0 0</inkml:trace>
  <inkml:trace contextRef="#ctx0" brushRef="#br0" timeOffset="929913">30819 9546 7103,'-12'39'706,"1"1"0,-1-1 1,2-1-1,0-3-706,-9 19 0,17-48 0,0-1 0</inkml:trace>
  <inkml:trace contextRef="#ctx0" brushRef="#br0" timeOffset="930493">30819 9504 12333,'9'7'3767,"-1"-2"-4991,38-14 930,-22 7 78,10-3 1,1 0 97,-10 6 113,4 1 604,-10 14-28,-11 3-81,-8 15-322,-14-1-221,-2-6 0,-1-1-152,-1 4-427,-4 11 273,20-33-450,39-3 890,-14-7-81,32-7-658,-25-2-255,0-2 714,-2-1 426,-3-10 0,-1 0 559,-2 1-504,12-21 497,-31 35-93,-2 4-261,-1 2-679,0 3 262,-2 7 115,-1 2-8,-4 12-238,1 17-180,1-13 753,2 10-666,4-26-184,3-2 293,2-1-310,32 1 543,-18-4 179,27-2 141,-28-5 601,-3-1-1047,-8 1-168,-6 3-977,-3 1 1145,-18 9 0,14-7 0,-14 7 0</inkml:trace>
  <inkml:trace contextRef="#ctx0" brushRef="#br0" timeOffset="930792">27855 9906 14187,'55'4'529,"0"0"1,-18-3-1,3 0-304,10 0 1,11 2-1,2-1 1,-6-1-1100,-9 0 1,-4-2 0,10 1 998,-13 0 0,7 0 0,6 0 0,5 0 1,2 0-1,3 0 0,-1 0 0,-1 1 1,-3-1-1,-4 0 0,-6 0-564,6 1 0,-6 0 0,-2 0 1,-1-1-1,3 1 0,6 0 403,-6 0 1,5 0 0,3-1-1,3 1 1,2-1 0,-1 1-1,0 0 1,-2 0 0,-3 0-1,-5 0 1,-5 1-187,10 0 0,-7 1 1,-4-1-1,0 1 0,1 1 123,12-1 0,0 2 1,0-1-1,0 0-29,-5 0 1,-1 1 0,2-1 0,6 1 127,-11-1 0,6 0 0,3 1 0,2-1 0,-1 1 0,-2-1 0,-4 1 0,-7-2 0,14 2 0,-8 0 0,6-1 0,-5 1 0,-1-1 0,1 0 0,-1 0 0,1 0 0,0 0 0</inkml:trace>
  <inkml:trace contextRef="#ctx0" brushRef="#br0" timeOffset="938817">25865 8424 12249,'-46'-30'175,"-1"1"0,1-1 1,-1 0-1,1 0 0,-1 1 1,1-1-1,-1 0 0,1-7 1,4 1-1,3 0 0,-1-2 1,-5-2-702,5 8 0,-5 0 1,-2-1-1,0-1 1,0-2-1,3-2 1,5-4-1,6-4 569,9 1 1,4-5 0,3-4 0,2-3-1,3-1 1,2 0 0,1 1 0,1 2-1,1 4 1,-1 4-317,0-9 1,2 6 0,1 3 0,2-3 0,-1-6 272,0 4 0,0-5 0,-1-5 0,0-2 0,2 0 0,0 1 0,2 3 0,1 4 0,3 7-208,4-11 0,5 8 1,1 3-1,1-1 194,0-2 1,1 0 0,1 0 0,1 1-279,2 0 1,0 1 0,2 0 0,1 0 314,-2 3 0,0 1 0,4 0 1,10-4-98,-6 16 0,6-2 0,5-2 0,3-2 0,3 0 0,1 0 0,1 0 1,-1 1-1,-1 2 0,-3 3 0,-4 2-6,8-6 1,-6 4 0,-1 2-1,2 1 1,3-1 0,6-3 63,-11 9 1,3-2-1,4-1 1,2-2 0,3-1-1,1 0 1,1 0 0,0 1-1,0 0 1,-2 2-1,0 2 1,-3 2 0,-3 3-1,-4 3-7,14-5 1,-7 5 0,-2 4-1,1 1 1,6 3 0,10-1 8,-22 5 0,5 1 1,3 0-1,4 1 1,3 1-1,3-1 0,2 1 1,2 1-1,1-1 1,1 2-1,1-1 1,0 1-1,0 0 0,-1 0 1,-1 0-1,-2 1 1,-2 0-1,-2 0 1,-3 0-1,-3 0 0,-4 0 14,18 1 0,-5 0 0,-5 1 0,-3 0 0,0 1 0,0 0 0,3 1 0,3 0 0,7 0-3,-16-1 1,3 0 0,4 1-1,2-1 1,3 1 0,1 0-1,2 0 1,1 0 0,0 0-1,-1 1 1,1 0 0,-2 0-1,-2 1 1,-1 0 0,-4 0-1,-2 1 1,-3 1 0,-5 0 0,-4 0 2,22 8 0,-8 1 0,-6 1 0,-3 2 0,-1-1 0,3 1 62,-1-2 0,0-1 0,-1 0 0,0 3 1,2 5-1,1 7-74,-14-4 1,1 4-1,2 5 1,2 3-1,0 3 1,0 2-1,1 1 1,-1 1 0,-1 0-1,0-1 1,-3-1-1,-1-2 1,-3-3-1,-3-3 0,12 13 0,-6-5 0,-2-2 0,-2 1 0,1 2 0,3 8 3,-6-11 0,3 4 0,4 4 0,1 2 0,1 1 0,-1 2 0,-2 0 1,-3-1-1,-4-1 0,-5-2 0,-7-4 0,-7-3-42,-10 18 0,-12-4 0,-9-3 0,-2-2 0,2-2-23,3 2 0,1-3 0,-4-1 0,-12 5 215,6-19 0,-6 3 0,-4 2 0,-5 2 1,-2 1-1,-3 1 0,-1-2 0,1 0 1,0-1-1,2-3 0,3-3 0,4-4 26,-7 6 0,3-5 0,3-3 0,-2-1 0,-2 1 1,-5 4-131,6-5 0,-4 2 0,-3 3 0,-2 1 0,-2 0 0,0 0 0,1-1 0,0-2 0,3-3 1,3-3-1,4-4 105,-10 2 1,5-5 0,2-4 0,0-1 0,-2 1-53,1 1 0,1 0 0,-1-1 0,-5 0 1,-10-1-190,18-5 0,-4-1 1,-5 1-1,-4-1 0,-4 0 1,-2 0-1,-2 0 0,-2 0 1,-1-1-1,0 1 0,1-1 1,0 0-1,2 0 0,3-1 1,2 0-1,3 0 0,5 0-81,-10 1 0,5-1 0,3-1 1,2 0-1,1 0 0,0 0 0,-3 0 1,-4 0-1,-5 0 79,12-1 0,-4 1 0,-3 0 0,-3 0 0,-1 0 1,-3 1-1,-1-1 0,0 0 0,-1 0 0,0 0 1,1 0-1,2-1 0,1 0 0,2 0 0,3-1 1,4-1-1,3 0 0,4-1-395,-23-1 0,9-2 1,4-1-1,3-1 1,-2-1-1,-5 0 496,3 0 0,-4-1 0,-2-1 0,0 0 0,0 0 0,3 0 0,3 1 0,5 0 0,-9 0 0,6 1 0,2 0 0,-3-2 0,0 0 0,0-1 0,-1 0 0,1 1 0,0-1 0</inkml:trace>
  <inkml:trace contextRef="#ctx0" brushRef="#br0" timeOffset="941201">18521 12721 11874,'-35'4'326,"0"0"0,-24 2-32,20 2 0,0 0 210,6-1 1,-4-2 186,-9-5 1,-11-2 0,-5-1-1,2-1 1,7 1-2454,5 0 0,6 0 1,-6-1 1819,-6-1 1,-6-1 0,-4 0 0,3-2 0,8-1 44,3-3 1,5-1 0,-3-6-324,6 0 0,-3-4 0,-2-3 1,-1-2-1,2 2 0,4 2 194,-3-1 0,4 2 1,0-1-1,-2-4-73,-5-4 1,-4-4-1,0-2 1,5 0-1,12 3 4,5-13 0,10 0-452,1-5 1,5-1 490,0-1 0,11-7 26,11 21 0,6-7 0,5-5 0,4-1 0,0 0 0,-1 4 0,-3 6 28,1-3 1,-1 7 0,1 0-1,5-5-5,-1 1 1,3-6 0,2-3-1,2 0 1,1 2 0,-1 6-1,-2 9-63,12-2 0,0 10 1,5 1 151,-8 4 0,1 0 1,4 1-1,4 2 0,6 2-93,-6 6 1,4 2 0,6 1-1,2 1 1,3 1 0,0 1 0,0 0-1,-2 0 1,-2 0 0,-5 0 14,2-1 1,-3 0 0,-3 0 0,0 0 0,1 2 0,2 0-1,4 1 1,-2 2 0,4-1 1,3 0-1,1 2 1,2 0-1,-2 1 0,0 2 1,-4 1-1,-3 2 1,-5 3 172,15 5 1,-6 0 0,-4 6 0,-4 6 0,-3 12-291,-14-1 0,-3 11 1,-3 6-1,-1 4 0,-2 3 1,0 1-1,-2-3 0,1-4 1,0-6 79,10 4 0,-1-6 0,-1-3 0,-3 4 0,-5 7 32,-8-6 0,-1 6 0,-2 5 0,-1 2 0,-3 1 0,-3-3 0,-4-3 0,-5-6 0,-6-7 75,-14 4 0,-9-9 0,-8-4 0,-5 0 131,3-5 1,-6 0 0,-5 0 0,-3-1 0,0-1 0,1-1 0,3-2-167,0 1 1,1-2-1,0 0 1,1-2 0,-2 0-1,-3 0-53,7-3 0,-2 1 0,-2-1 0,0 0 0,0-1 0,0-1 0,1-3 1,2-2-98,-4-2 0,2-3 1,1-2-1,1-2 0,-2-1 1,-1 0-671,1-2 1,-1-1 0,-2-1 0,1-1 0,0 0 0,2 0 0,2 0 181,-5 1 1,3 0-1,1-1 1,0 0-1,-2 0 191,-9-3 0,-3 0 1,0-1-1,6-2 1,10-1 406,0-8 0,11-1 0,-3 3 0,9-5 0</inkml:trace>
  <inkml:trace contextRef="#ctx0" brushRef="#br0" timeOffset="942549">26945 10033 12241,'33'1'319,"0"-1"0,8 1 1,4-1-1,0 0-319,9-3 0,8 1-943,-17 3 0,10 0 0,6 1 1,5 0-1,0 1 0,-2-1 0,-5 1 1,-8-1 407,3 0 0,-9 0 0,1 0 1,7 1 480,-7-1 0,8 0 0,4 2 0,3-1 0,1 0 0,-3 0 0,-5 0 0,-6 0 0,-10-1 0,12 1 0,-8-1 0,13 1 0,0 0 0</inkml:trace>
  <inkml:trace contextRef="#ctx0" brushRef="#br0" timeOffset="942785">27411 10202 10468,'36'1'218,"0"0"1,-6 0 0,6-2 209,2 0 1,11 0 0,8-1 0,3 0 0,1 0 0,-5 0 0,-6 0-1844,1 1 0,-6 0 0,1 0 0,6-1 1347,0 1 0,7-1 0,3 0 0,3 0 0,-1 1 0,-3-1 0,-5 2-437,3 0 0,-4 1 1,-1 1-1,-3 0 1,0-1 74,1 1 1,-4-1 0,2 1 0,5 0-101,-6 0 1,5 2 0,4-1 0,0 1 0,-1 0 0,-3 0 0,-6-1 529,2 1 0,-5 0 0,-2 0 0,2 1 0,8-1 0,4 1 0,-5 0 0,-9-1 0,13 3 0</inkml:trace>
  <inkml:trace contextRef="#ctx0" brushRef="#br0" timeOffset="946302">19833 10880 12375,'3'5'2218,"-1"-1"-1226,-2-4-866,-34 27-216,24-14 82,-25 18-29,34-22 99,22-3-625,4-11 261,11-2-85,3-17 1754,-9-19-1017,-13 15-510,-13-10-2867,-41 34 731,15 4 2296,-11 11 0,28-6 0,3 1 0</inkml:trace>
  <inkml:trace contextRef="#ctx0" brushRef="#br0" timeOffset="946685">20151 10732 6181,'1'7'997,"-1"0"1253,0-7-1085,0 0-3059,0 34 2003,-6-8 784,-3 26-1389,-3-25 70,-2-2-1011,9-14-1872,9 2 3099,11-16 4187,11-4-3602,-3-7 2439,28-17-2814,-35 21 165,20-9 199,-37 24 143,-4 4 154,-13 13 0,-4 4-84,-14 14-286,6-7 1,0-1-150,-2 3-1012,15 6 365,18-28-262,11 6-2590,21-31 3357,6-10 0,-23 17 0,-10 2 0</inkml:trace>
  <inkml:trace contextRef="#ctx0" brushRef="#br0" timeOffset="947486">20405 10710 13490,'3'5'1145,"41"-10"-1145,-26 2 0,32-6-33,-27 13 318,-14 3 29,3 3-244,-17 2 11,-10 7-1917,-25 24 1409,17-18 545,-10 11 308,33-32 767,14-8-1095,-3 0-90,12-5-8,-6 1-134,1 1-54,10-2-646,17 3 1159,-19 7-48,1 2 36,-35 9-170,-7 0 67,-30 20-560,17-10 342,-14 9-342,29-15 252,9-8 277,4-2 331,16-6-510,-2-3-54,10-4-72,-7 1-960,14-1 1041,-18 6 45,8 2 191,-22 7 24,-11 8 709,-19 14-801,8-8-114,-12 9-152,27-22-25,0 1-11,6-5 106,2-1 112,14 0-92,-4-2 8,13 0-28,-8-4-114,7 0-102,-2 1 323,-1 11 145,-11 8-179,-9 6-61,-9 2 16,-2-5 45,0-2-73,-4 8-224,9-13 297,-3 4 0,14-16-549,9-6-655,23-21 784,-8 2 411,6-10-35,-23 13-292,-8 8-448,-3 2-64,-16 1 0,23 6 0,-8 1 0</inkml:trace>
  <inkml:trace contextRef="#ctx0" brushRef="#br0" timeOffset="965137">16679 12340 4035,'-39'-38'266,"-1"-1"0,13 12 0,1-3 233,0-5 1,-1-5-1,5 2-341,5 5 1,5-3 83,5-7 0,3-9 1,2-2-1,3 8-122,3-3 1,6 1-37,2 0 1,5-7 0,3 1 0,0 8-64,9 4 0,3 4-20,-4 4 0,3-2 0,2 2 286,4 0 1,4 1 0,4 0-253,-6 8 0,4 0 1,2-1-1,0 1 1,-1 1-37,2-2 0,-1 1 0,1 0 1,2 1 0,-1 2 0,3-1 0,0 2 0,-1 1 0,-3 4-12,5-1 1,-3 5 0,3 0-157,-6 3 0,3 1 0,2 0 0,-1 1 0,-2 1 159,1 0 0,-1 1 0,-1 0 0,3 1 102,-1-1 0,2 0 0,1 1 0,1 2 0,2 1-102,0 3 0,3 3 0,0 1 0,1 1 1,0 1-1,-3 1-209,2 0 0,-2 2 0,-1 1 0,2 1 0,2 1 202,-4 0 1,2 1 0,3 2 0,-1 0 0,-1 1-1,-3 0 1,-4 0 80,9 6 1,-5 0 0,-3 2 0,0 4-75,-9-2 0,0 3 0,-2 1 0,-2 3 0,-4 1-61,0 12 1,-5 5 0,-3 0 0,-1-2 11,-1-8 0,-2-1 0,0 0 0,-4 3-160,-1 6 0,-2 3 0,-3-1 1,-5-5 95,-7 8 0,-5-3 286,-1 0 1,-3 0-228,-4-2 0,-4 0 162,-1-7 1,-5 2-1,-8 1-70,-4-7 0,-7 1 0,-5 1 1,0-1-1,4-3 27,4 0 0,2-2 0,-1-1 0,-6 1 6,3-7 1,-5 2 0,-3 0 0,-1 0 0,0-2 0,3-3-1,5-4 66,-14 3 0,5-5 0,-2-1-12,0 0 0,-3 1 0,0 0 1,2-4 70,1 0 1,1-3-1,-8-2-22,15-3 1,-5-2-1,-5 1 1,-3-1 0,0 0-1,0-1 1,1 0 0,4-1-323,-4 0 0,3-2 1,0 0-1,1-1 1,-2 1-1,-3-1 141,3 1 1,-4 1 0,-1-1-1,-1 0 1,0 0 0,2-1-1,3-1 1,3-1-16,-6-3 0,4-1 1,2-1-1,2-2 0,3 0-43,-13-4 1,4-2-1,1-2 296,2 2 1,0-2 0,-3-8-341,17 2 0,-3-5 0,-3-3 0,0-2 0,2-1 0,2 2 0,4 3-111,-4-4 0,5 2 0,2-1 0,-4-4 209,0-1 1,-5-4 0,-2-3 0,3-1 0,5 2 0,9 3-20,6-6 0,8 2 0,3-2 38,1-1 0,1-1 0,3-1-62,2-1 1,2-1-1,3 0 310,1 1 1,2 0 0,8-6-241,4 12 1,6-5-1,4-3 1,3-2 0,0 1-1,0 3 1,-3 5-228,4-6 0,-2 6 0,2 0 1,5-4 238,-4 5 0,3-4 0,3-3 0,1 1 1,0 1-1,0 5 0,-2 8 117,4 1 0,-1 7 0,0 4 0,1-1-101,2-1 1,1 0 0,1 2-1,0 1 14,2-1 0,0 2 0,0 1 0,1 0-14,-1 1 1,-1 1 0,3 1 0,7 0-51,-6 5 1,7 1 0,5 0-1,2 0 1,1 1 0,-2 1 0,-2 0-1,-7 2-140,4-1 1,-6 1-1,-1 1 1,1 1 0,6 0 144,-4 0 1,6 0 0,3 0 0,1 0 0,0 1 0,-3 2 0,-4 1 0,-7 3 9,3 3 0,-5 3 0,-4 2 0,1 2-7,1 0 1,0 1 0,-1 1 0,-1 2 43,13 7 0,-1 2 0,-1 2-52,-4-1 0,0 3 1,-1 9-111,-13 0 0,1 10 1,0 5-1,-1 1 1,-3-2-1,-3-5 57,-3-3 1,-3-5 0,-2 1 0,0 7-10,-3 0 0,1 6 0,1 4 1,-3 1-1,-2-1 0,-4-5 1,-5-6 76,-8 5 0,-8-6 0,-2 1 7,2-2 0,-3 2 0,-1-1 0,-2-5 353,-2-3 1,-2-3 0,-8 1-112,-3-4 1,-7 2 0,-4 2 0,-3-1-1,3-2 1,3-3-251,-9 8 1,3-5 0,-8 3-12,10-9 1,-7 3 0,-3 1 0,-2 0 0,1-2 0,3-2 0,6-5-69,-1-2 0,4-5 0,2-2 1,-4 2-36,0 0 1,-3 0 0,0 0 0,-2 0-1,1-2-335,-1 0 0,0-1 1,0-2-1,-2 1 0,-1-2 450,1-1 0,-3 0 0,-1-2 0,0 1 0,2-1 0,4 1 0,-5 2 0,3-1 0,2 1 0,-1-2 0,-1-3 0,1 0 0,0 0 0,0 0 0</inkml:trace>
  <inkml:trace contextRef="#ctx0" brushRef="#br0" timeOffset="966809">19812 11409 12652,'53'-10'2036,"-10"3"-1644,-7-1 0,5 0 221,10 1 0,1 0-505,-10 3 0,5 0-195,-3 1 1,9 2 0,3-1 0,-1 1 0,-8 1-103,-6-1 1,-4 2-1,5 0-1056,14 0 0,9 1 0,-3 0 0,-12 1-378,-16 1 0,-4 0 1623,3 4 0,-5-1 0,-12-2 0,-11 2 0</inkml:trace>
  <inkml:trace contextRef="#ctx0" brushRef="#br0" timeOffset="966989">19918 11536 6965,'35'1'80,"-1"1"0,15-3 1,4-1 694,1-3 1,5 0-760,-15 1 0,3 0 0,3 0 0,3 1-57,-2 0 1,6 2-1,2-1 1,-1 1-1,-2-1 1,-6 0 0,11 0-1,-6-1 1,3 0-1,-7 2 1,0 0 0,0 1-1,0-1 1,0 0-1</inkml:trace>
  <inkml:trace contextRef="#ctx0" brushRef="#br0" timeOffset="971446">25760 8509 11938,'-27'-43'-70,"1"0"0,1 2 0,4-5 527,11 3 1,4-8-1,2-1 1,1 5-3189,1-11 0,3 0 2789,0 6 0,1-7 0,1 1 0,4 7 32,11-4 0,5 4-243,-3 12 1,2-2-1,2-1 1,-1 3 244,1-2 0,1 1 1,7-4 4,-5 10 0,6-5 1,4-2-1,2-2 0,2 0 1,-2 1-1,-1 4 0,-4 3-97,7-5 0,-3 4 0,0 2 0,5-5-153,-5 5 1,3-3-1,3-3 1,1 0 0,0 2-1,0 1 1,-2 5 145,7-1 0,0 3 0,-1 2 1,-1 3-1,0-1 6,2-1 0,-1 2 1,1 0-1,3 0 1,-11 4 1,1 0-1,2-1 1,2 1 0,2 1-1,5 1-6,-6 5 0,5 1 1,2 0-1,4 2 1,0-1-1,1 2 1,-1 0-1,-1 0 1,-4 1-1,-4 1-6,8-2 0,-5 1 1,-2 1-1,-1 1 1,4-1-1,4 1 12,-5 0 0,3-1 0,3 0 0,2 0 0,1 0 0,0 1 0,0 0 0,-2 2 0,-3 1 0,-2 2-16,2 2 0,-2 2 0,-2 2 0,-1 0 0,-1 2 0,1 0 0,1 0 41,1 0 0,-2-1 1,1 1-1,1 1 1,0 2-1,4 2 1,2 3-55,-13-1 0,3 2 1,3 3-1,2 0 0,0 2 1,2 1-1,-1 0 0,1 1 1,-2 0-1,-1-1 1,-2-1-1,-3 0 0,-3-2 20,13 5 0,-4-3 0,-4 0 1,0 0-1,-1 2 0,1 2 1,2 3 3,-7-1 1,3 2 0,1 3 0,2 1 0,0 2 0,0 0 0,-3 0 0,-3 0 0,-4-1 0,-5-2 0,-5-3 12,3 11 1,-8-2-1,-5-1 1,2 4-9,7 7 0,0 1 0,-1 5 0,-6 5 70,-10-11 1,-4 6 0,-1 3 0,-2 1 0,-1-1-1,-2-2 1,1-5-69,1 6 0,-2-5 0,-2 1 1,-2 6-15,-2-8 1,-1 7-1,-1 3 1,-1 3 0,-1-1-1,-2-3 1,-1-5 0,-2-7 29,-6 2 0,-2-7 0,-2-3 1,-2 3-5,-1 1 0,-2 1 0,-2 1 0,0-3 0,-2-3 41,1-4 0,-1-3 0,-2-2 1,-9 1 113,0-5 0,-7 1 0,-6 0 0,-3-1 0,-1 1 0,0-2 0,4-2 0,5-1-77,-4 1 1,4-2-1,2-2 1,-2 0-1,-6 2-53,10-4 1,-5 1-1,-2 1 1,-2 0-1,-1 0 1,0-1 0,1-2-1,2-1 1,3-4 27,-9 0 0,1-3 0,2-3 0,1-1 1,1 0-1,1 0-47,0 1 1,1-1 0,1-1 0,-1 1-1,-2-2-6,0 1 1,0 0-1,-2 0 1,-2-1 0,-3-2-1,-5-2-1,17-1 0,-4-1 0,-4-1 0,-2-1 0,-2-1 1,-1-1-1,0 1 0,0-1 0,0-1 0,3 2 1,1-1-1,4 1 0,3 1-50,-10-2 0,6 1 0,3 1 1,1-1-1,-2 0 0,-3-1 0,-7-2-7,13 3 1,-4-1 0,-4-1 0,-3-1 0,-2 0 0,-1-1 0,-2 0 0,0 0 0,1 0 0,2 0 0,1 0 0,3 0 0,4 1 0,4 0 0,5 1-35,-13-3 0,8 0 0,4 1 0,1-1 0,0 0 0,-3 0-15,-3-1 1,-3-1 0,0-1-1,-1 1 1,1-1 0,3 1-1,3 0-62,-1 0 0,4 1 0,1 0 0,-1-3 0,-4-2-878,2-1 0,-4-3 0,-2-3 0,-2 0 0,1-2 0,0 1 0,4 0 0,4 1 1033,-6-4 0,5 0 0,2 0 0,0 0 0,-3 0 0,-2 0 0,-6-1 0,0 0 0,2 1 0,7 1 0,9 2 0,3-10 0,0 0 0</inkml:trace>
  <inkml:trace contextRef="#ctx0" brushRef="#br0" timeOffset="972788">19600 11303 10779,'5'1'1784,"-2"-1"-789,-3 0-491,4-9-93,0 5 633,17-15-901,-8 12-53,12-7-57,-7 4-30,5-3 3,4-4 2,8-2 7,-6 2 1,7-4-31,4-2 0,7-3 1,4-3-1,-1 2-308,-3 1 0,-1 0 0,3-1 0,3-1 361,-6 4 0,3-2 0,3-1 0,2 0 0,-2 0 0,-2 2 0,-5 2-775,8-3 1,-6 2 0,0 0 0,1 1 736,-3 2 0,1-1 0,1 1 0,-3 1 0,-5 3 0,18-7 0,-6 3-664,-13 5 1,-1 1 0,1 0 666,1 0 0,1-1 0,-1 1-95,1 0 0,-1 0 1,5-1 112,0 0 1,5-2 0,2-1 0,0 1 0,-5 2-318,7-4 1,-3 3 0,3-3 294,-8 4 0,4-1 0,1 0 0,0-1 0,-1 0-21,-1 1 1,0 0 0,0-1-1,-3 2 1,-1 0 21,7-3 0,-4 2 0,4-2-11,-9 4 1,2-2-1,2 0 1,2-1-1,-1 0-3,0 0 1,2-1-1,0-1 1,0 0-1,-2 1 1,-4 2 14,13-5 0,-5 2 0,7-3-1,-15 6 0,6-3 1,3-1-1,2 0 1,-1 0-1,-2 1 0,-5 2 5,8-3 1,-3 2 0,-2 1 0,1-1 202,0 0 0,-1 1 0,2-1 0,4-2-221,-7 4 1,5-2-1,3-1 1,0 0 0,-1 0-1,-3 2 1,-6 2-247,1-1 0,-6 3 0,-1 0 1,5-2 244,2 0 0,3-2 1,3-1-1,1 1 1,-4 0-1,-4 2-28,1 1 0,-3 0 0,-3 2 0,0 0 156,2-1 0,-1 1 1,1 0-163,8-3 0,3 0 1,2 0-88,-5 2 1,4 0-1,-2 1 1,-5 1-100,7-1 0,0 0-234,-8 2 0,7-2 1,-2 2-1,-11 2-1243,9 1 171,3-1 9,-33 7 1531,-11-1 0,-5 2 0,-4 0 0</inkml:trace>
  <inkml:trace contextRef="#ctx0" brushRef="#br0" timeOffset="973042">24871 8996 11880,'4'4'733,"-1"-1"-150,36 0 0,14-2-2149,-21 2 1,1 1 1565,7-1 0,4 0 0,-5 1 22,-4 1 1,-3 3 234,7 11 1,-3 3-258,-2 4-28,-4-2 0,-9 1 590,-27 4-688,-10 2-297,-17 5-417,-12 2 840,5-11 0,-10 5 0,-2 1 0,9-6 0,10-6 0,0 0 0,-6 3 0,0 0 0,-1 0 0,1 0 0</inkml:trace>
  <inkml:trace contextRef="#ctx0" brushRef="#br1" timeOffset="1.15653E6">17302 12376 24575,'-9'-13'0,"-1"-2"0,7 3 0,1-4 0,2 4 0,0-3 0,0 6 0,0-3 0,0 4 0,0-1 0,0-3 0,3-10 0,11-15 0,7-11 0,0 1 0,2-1 0,2-2-667,-3 7 1,3-5-1,2-1 1,-1 4 666,0 5 0,0 3 0,4-2 0,2-2 0,5-3 0,0 1 0,-2 4 0,-1 4 0,-2 3 0,4-2 0,1-2 0,2-3 0,3 0 0,3 3 0,-1 7 0,4 1 0,1 2 0,-1 1 0,-2 1 0,-3 1 0,-3 0 0,2 1 0,4 0 0,2 1 0,7-2 0,2 0 0,0 1 0,-3 3 0,-7 3 0,6 2 0,-5 5 0,0 1 0,-3 1 0,2 1 0,0 0 0,-5 2 0,17 1 0,-2 1 0,-12 2 0,0 0 0,-1 0 0,7 2 0,-1 1 0,7 2 0,-1 8 0,-5 14 0,-4 7 0,-10-5 0,-2 4 0,-7-3 0,1 3 0,-5 6 0,-5 5 0,-5 6 0,-2 1 0,-1-3 0,-1-3 0,-2-3 0,-2 5 453,2 6 0,0 6 1,-4 0-1,-5-2-453,-8-6 0,-5-2 0,-2-1 0,0-2-755,1 6 1,-1-2-1,-3 1 755,-2-6 0,-3 1 0,-3 1 0,-5 0 0,0-7 0,-5 2 0,-3 0 0,-1-1 0,2-3 0,2-2 0,-1-1 0,2-4 0,0-1 0,-3 3 0,2-2 0,-1 3 0,-1 0 0,-2 1 0,-1-2 0,-1-4 0,-9 1 0,-5-2 0,1-3 0,2-2 0,6-2 0,3-1 0,5-2 0,-5 1 0,5-2 0,-5 3 0,-3 0 0,-2 1 0,2-1 0,1-2 0,-4 1 0,0-1 0,1-1 0,1-1 0,2 0 0,-2 2 0,3-2 0,-1 0 0,-3 0-559,-5 0 1,-5 1 0,-1-1 0,2 0-1,5-2 559,-4 2 0,5-2 0,-1-2 0,-3-4 0,-1-1 0,1-1-620,2 2 1,1 1 0,0-2 619,-1-3 0,0-2 0,2-1 0,4 2 0,1-1 0,-1-7 0,-2-8 0,-2-6 0,0-4 0,5-2 0,0-5 0,4-2 0,3-11 0,12 6 0,0-8 0,2-4 0,1-2 0,2-1 0,5 4 0,2-2 0,5 2 0,2-1 0,1-1 0,2-3-435,1 0 1,0-4 0,2-1-1,1 0 1,3 0 0,2 4 434,2-2 0,2 3 0,3 0 0,4-1 0,5-3 0,1 11 0,5-3 0,3-3 0,3 0 0,2 0 0,0 0 0,1 3 0,-1 2 0,-2 4 0,3-3 0,-1 5 0,0 3 0,2 1 0,2-2 0,5-3 0,-6 8 0,4-4 0,3-1 0,2-2 0,2 0 0,0 1 0,0 1 0,0 1 0,-1 4 0,-3 3 0,-2 4 0,13-4 0,-4 5 0,-1 5 0,3 2 0,4-1 0,-5 3 0,2 2 0,4-1 0,1 2 0,0 0 0,1 1 0,-1 2 0,-2 1 0,1 2 0,-1 1 0,0 1 0,0 1 0,-1 2 0,0 0 0,-1 1 0,6 1 0,-1 1 0,-1 2 0,0 0 0,1 3 0,0 1 0,-3 1 0,2 2 0,1 1 0,-1 2 0,-2 0 0,-4 1 0,-5-1-248,0 3 1,-5-1 0,-2 2 0,3 5 247,6 6 0,3 5 0,1 3 0,-2 2 0,-4 1 0,-7-1 0,-2 2 0,-3 1 0,0 0 0,-1-1 0,6 3 0,-1-1 0,-1 1 0,-2 2 0,-4-1 0,0 2 0,-2 2 0,-2-2 0,-4-4 246,-2 3 0,-5-4 1,0 2-247,4 9 0,0 2 0,-3-2 0,-5-5 0,-2-1 0,-2 0 0,-1-1 0,-1 1 0,-2-1 480,1-3 1,-2-1-1,-6 4-480,-8 4 0,-8 3 0,-2 1 0,0-5 0,1-1 0,0-5 0,-6 3 222,-1-5 1,-5 2-1,-2 1 1,-2-3-1,2-5-222,-10 0 0,0-6 0,-3-1 0,4-1 0,-3 0 0,-1-1 0,2-2 0,-8 1 0,0-3 0,-2-1 0,7-2 0,-2 0 0,-2-1 0,-3-2 0,6-5 0,-2-1 0,-3-1 0,0-1 0,1 0 0,1 0 0,-2 1 0,1 0 0,1-1 0,-1 0 0,-3 0 0,0-2 0,-2-1 0,-2-1 0,0 1 0,-1-2 0,1 1 0,6-1 0,-1-1 0,0 1 0,0-1 0,2-1 0,1 1 0,4-2 0,-9 0 0,5-1 0,0-1 0,-5 0 0,4 0 0,-5-1 0,-1 1 0,0-2 0,3 0 0,7-2 0,-6-5 0,7-1 0,-1-1 0,6 2 0,-2-1 0,1 0 0,0-1 588,-9-3 0,1-2 0,1 0-588,7 1 0,1-1 0,2-2 0,1 0 0,1-1 0,1-4 0,-7-12 0,1-4 0,3-1 0,9 5 0,3 1 0,1-3 0,-5-11 0,1-4 0,6 7 0,9 10 0,4 4 0,-2-22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10:09.10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10139 4106 6921,'-4'-8'3066,"2"1"-2456,2 7 5710,0 0-6222,4 2-86,-1-1 44,2 2-45,0-2 8,-1 0-16,0 0-6,-1 1 211,-2-2-6453,-1 0 6245,-5-1 0,4 1 0,-4-1 0</inkml:trace>
  <inkml:trace contextRef="#ctx0" brushRef="#br0" timeOffset="2677">10012 4170 14179,'3'5'437,"-1"-1"-1064,-2-4 117,73-18-2776,-16 9 3204,-17 1 0,7-1 0,-2 1-1155,12 1 0,0 1 1346,-13 1 1,2 0-1,2 0-17,2-1 1,2 0 0,8 0-129,-13 1 1,4-1-1,5 0 1,2-1 0,1 1-1,-1 0 1,-2 0 63,-4 0 0,-1 1 0,0 0 0,1 0 0,0 0 0,2 0 0,3-1-155,-6 1 1,4 0-1,1 0 1,2 0-1,1-1 1,-1 1-1,0 0 1,-1 0-1,-3 0 1,-2 1 122,4-1 0,-1 1 1,-2 0-1,-2 0 1,0 0-1,0 0 1,0 1-104,7-1 0,0 1 1,-1-1-1,-1 1 0,-1 0 1,-4 0 92,4 0 1,-4 1 0,0 0-1,6-1-50,-7 2 1,4-1-1,4 0 1,0 0-1,-1 0 1,-3 1-1,-5-1 16,3 0 1,-6 1-1,0-1 1,4 1 38,-1-1 1,6 1 0,1-1-1,-1 1 1,-6-1 0,-10 1-191,-1 0 0,-6 0 336,22-3-708,-28 2-3955,-48-3 4526,-25 3 0,35-1 0,21 3 0</inkml:trace>
  <inkml:trace contextRef="#ctx0" brushRef="#br0" timeOffset="2926">10604 4318 14687,'-23'-5'-859,"4"1"52,62 3 1351,3-3 0,12-2 1,-1 0-1546,-7 2 1,-1 0 0,7-1 1084,-5 0 0,6-1 0,5-1 0,0 0 0,-2 1 0,-5 0-547,2 0 0,-4 0 0,0 1 0,3 0 463,-9 0 0,1 0 0,1 0 0,2 0 0,4 0 0,4 0-140,-11 2 1,4-1 0,4 1-1,2 0 1,2-1 0,1 1 0,1 0-1,-2 0 1,-1 1 0,-3-1 0,-3 0-1,-4 1-172,13-1 1,-7 0 0,-3 0 0,0 1 0,4-1 0,6 0 3,-13 1 0,4 0 0,5 0 0,2 0 0,3-1 1,1 1-1,-1 0 0,0-1 0,-3 1 0,-2 1 0,-5-1 1,-5 1-1,-5 0-176,15 0 0,-10 1 0,-3 0 0,6 1 484,6 0 0,7 0 0,0 0 0,-5 1 0,-10-1 0,1 0 0,-6 1 0,13 1 0,0 0 0</inkml:trace>
  <inkml:trace contextRef="#ctx0" brushRef="#br0" timeOffset="3077">13568 4233 12883,'9'13'-1845,"34"0"1548,-28-12-975,25 2 681,-30-3 591,-4 1 0,-3 0 0,-2 0 0</inkml:trace>
  <inkml:trace contextRef="#ctx0" brushRef="#br0" timeOffset="5629">12975 2815 10936,'2'8'1968,"0"-2"-2068,-2-6 100,0 0 1829,-1 34-1642,-1-14-8,0 29 239,0-11-194,1-11-56,0 4 257,-2-5-330,2-14 160,-2 5-255,2-16-112,0 0-126,4-6-28,0-1 0,4-8-3187,6-16 3461,-1 4 115,12-24 12,2 5-144,-4 10 9,0 3-263,-11 23 120,-3 4 143,1 2 3350,12 18-3350,-10-5-8,10 14-37,-14-9 9,0 6-62,-3-8-734,0 6 608,-3-13-28,2 0-342,4-11 549,2-1 163,16-17 593,12-14-218,-2 3-322,-2 1-171,-18 20-39,-9 10 30,-1 2-5,14 30-75,-9-12-510,13 31 120,-16-27-1675,3 10 2154,1-14 0,-4-4 0,1-6 0</inkml:trace>
  <inkml:trace contextRef="#ctx0" brushRef="#br0" timeOffset="5895">13716 2879 14173,'1'8'513,"-1"-2"-110,0-6-182,-21 33-221,14-18-1369,-4 38-146,30-41 644,6 6 297,3-22 574,-8-4 2346,3-29-1452,-13 16 374,-4-26-1046,-14 30-337,-12-11-3039,-5 6-63,7 6 3217,0 5 0,16 11 0,1 1 0</inkml:trace>
  <inkml:trace contextRef="#ctx0" brushRef="#br0" timeOffset="6411">14034 2879 2878,'5'5'7975,"-1"-1"-5015,-4-4-2388,0 0-934,-32 39-27,24-27-45,-23 30 831,36-36-753,3-1 320,5-1-387,2-2-1156,28-23 1579,-20 6 117,18-20-114,-27 11-2026,-3-1 2205,-1-1 0,-2 0 1213,1-10-1155,-6 19-60,2-6-225,-5 23 45,-2 3 171,-1 4 629,-15 39-738,10-20 44,-1 5 1,1 0-4,7-7-103,5 3 3294,4-10-4719,39 5 1075,-3-14-669,-13-4 1,0-2 758,15-12 260,-15-4-42,6-10-527,-12-6 572,-4 6 420,-13 0-81,-16 16-99,-5 5 695,-20 21-669,11 0 1625,-2 12-1947,18-7-81,9-12-2127,31 8 973,-14-13-1988,28-7 516,-33-6 2760,8-11 0,-16 11 0,1-2 0</inkml:trace>
  <inkml:trace contextRef="#ctx0" brushRef="#br0" timeOffset="6533">14647 2752 4246,'15'0'6443,"-3"0"-4387,-12 0-2173,0 0-3249,-17 44 3366,14-25 0,-14 27 0,18-39 0</inkml:trace>
  <inkml:trace contextRef="#ctx0" brushRef="#br0" timeOffset="6678">14944 2879 9203,'0'0'0</inkml:trace>
  <inkml:trace contextRef="#ctx0" brushRef="#br0" timeOffset="7328">17082 4191 13832,'3'6'896,"30"-10"0,22-9 0,-4 1-574,-10 3 0,4 1-1261,1-1 1,11-2 0,4 0 0,0 0-1,-8 3 1005,0 0 1,-4 3-1,10 0-136,-15 2 1,7 0-1,6 0 1,4 0 0,2 1-1,1-1 1,-1 1-1,-3 0 1,-4 0 0,-7 0-282,7 1 0,-7-1 0,-2 2 0,2-1 0,7 0 100,-7 1 0,7-1 0,4 1 0,2-1 0,2 1 0,-1 0 1,-3 0-1,-3 0 0,-7 1 0,-6 0-571,14 1 1,-10 1 0,1 0-492,1 1 1,3 0 0,-2 0 0,-8 0 1312,-5 0 0,-5 0 0,1 0 0,-8-1 0,-17-1 0</inkml:trace>
  <inkml:trace contextRef="#ctx0" brushRef="#br0" timeOffset="7529">16870 4191 9334,'10'14'-2781,"15"-4"2906,16-7 0,15-3 1,1 0 123,-5-1 0,1 0 0,2-1-118,-10 1 0,0 0 0,3-1 0,7 1-24,-11 0 1,5-1 0,3 1 0,3-1 0,2 1 0,0 0 0,1-1 0,-2 1-1,-1 0-77,4 1 1,-2-1 0,1 1 0,-1 0 0,1 0 0,1 0 0,2 0 0,3 1-91,-13-1 1,2 1-1,2-1 1,1 1-1,2-1 1,0 1-1,0-1 1,0 1 0,-1 0-1,0 0 1,-2 0-1,-2 0 1,-2 0-75,7 1 1,-2 0-1,-1 0 1,-2-1-1,0 1 1,-1 1 0,0-1-1,-1 0 1,1 1-127,5-1 0,-1 1 0,1 1 0,0-1 0,-2 0 0,-1 1 0,-2-1 0,-2 0-345,9 1 0,-3 0 0,-2 0 0,0-1 0,2 1 605,0-1 0,2 1 0,1-1 0,-1 0 0,-4 1 0,-5-1 0,8 0 0,-6 0 0,1 1 0,-7-2 0,0 0 0,0 1 0,0-1 0</inkml:trace>
  <inkml:trace contextRef="#ctx0" brushRef="#br0" timeOffset="9311">21759 4000 12445,'-19'-44'154,"-1"0"0,5 10 0,4-4 220,9-2 0,2-8 1,5-6-1,2 2 0,2 6-2276,11-8 1,5 5-1,1-5 1900,-8 6 0,0-4 1,1-2-1,2 2 1,4 8 66,3 5 0,2 5 0,4 3 0,10 0 2,-3 8 1,8 0-1,6 0 1,4 0-1,2 2 1,0 0 0,-1 2-1,-5 0 1,-5 2-314,5-2 1,-6 3-1,-2 1 1,3 1 0,8-2 182,-10 4 0,5-1 1,5-1-1,3 0 1,2 0-1,1 1 0,-2 0 1,-2 2-1,-3 2 1,-5 3-1,-7 2-414,14 4 1,-8 5 0,-3 3 0,4 1 328,-3-3 0,3 0 0,0 1 0,-1 6 0,-3 7-496,-5 7 1,-1 7-1,-1 5 1,-3 2 0,-3 1-1,-4-2 288,0 6 1,-7 0-1,-2 2 1,2 3 340,-2-8 0,3 3 0,1 1 0,-3 1 0,-5-2 1,-8-3 14,-10 19 0,-12-4 0,-5-4 0,1-15 0,-4-3 0,-1-1 53,0-1 0,-1-2 1,-10 1 858,-6-5 1,-11 2-1,-7-1 1,-1-1-1,2-1 1,7-3-756,4-3 1,5-2-1,-1-1 1,-7 1-62,3-3 1,-7 2 0,-4 0 0,-3 0 0,0 0 0,3-3 0,3-1 0,7-4-20,-18-1 1,8-5 0,-3-1-43,1 1 1,-4 0 0,0-1-1,4 0 188,1-1 0,3-2 1,-7-2-216,14-2 0,-6-2 0,-3-1 0,-1-1 0,0-1 0,4 1 0,5 0 3,-5 0 0,6 0 0,1-1 0,-5-2-11,-2 0 0,-6-1 0,-2-1 0,2-1 0,5-1 0,10-1-34,-8-11 1,9-3-30,4-2 0,5-2-44,3 1 1,9-9-591,20-5 0,9-12 1,7-6-1,2 2 1,-2 8 416,0 3 1,0 5 0,7-6-181,0 8 0,4-7 0,3-4 0,3-1 0,0 2 1,1 6-1,-3 8 400,4 5 0,-2 8 0,3 3 1,3-3 59,3 1 0,5-2 0,2-1 0,0 2 0,-3 3 0,-7 3 0,14-7 0,-4 4 0,-2 7 0,-1-1 0,1 1 0</inkml:trace>
  <inkml:trace contextRef="#ctx0" brushRef="#br0" timeOffset="9731">24553 4466 13745,'-53'-19'203,"1"0"1,0 0 0,-1 0 0,1 0 0,-1 0 0,4-2 0,2 1 0,2-1 0,0 0-1,1-2-1191,-1 0 0,0-1 0,2-1 0,3-1 1,5 1 1033,-2-8 1,7-1 0,7 1-47,2-4 0,13-6-168,14 1 0,9-8 0,6-4 0,1 1 0,-1 6-289,4-4 1,0 5 0,6-4 443,-5 8 1,3-5 0,3-3 0,1 2 0,1 2 0,0 8-19,4 1 0,1 6 0,2 2 1,5 0 8,-2 2 1,5 0-1,3 0 1,2 0-1,-2 2 1,-2 1-5,0 0 1,-4 2 0,1 2 0,5 0 0,7 1-71,-15 8 1,5 0 0,5 0 0,3 0 0,2 1-1,2 0 1,1 1 0,0 1 0,-1 0 0,-2 0-1,-2 2 1,-5 0 0,-3 1-205,16 0 1,-7 1 0,-4 2 0,1 1 0,2 1-1,6 0 234,-12-1 1,5 1 0,3 0 0,2-1 0,1 2 0,0-1 0,-1 2 0,-2 0 0,-4 2 0,-4 1 0,-5 1-96,8 6 0,-7 1 1,-3 2-1,-2 2 1,1 0 41,9 4 1,-1 2 0,-1 2 0,-2 1 61,-5 1 0,-1 1 1,-1 1-1,-3 2 57,9 6 0,-4 3 0,-10 11 171,-18-5 1,-6 9 0,-5 5 0,-3 1 0,-2-3 0,0-6-154,-1-3 0,-2-5 1,-3 0-1,-3 4 56,-1 3 1,-2 6-1,-3 2 1,-3 0-1,-4-6 1,-4-7 172,-8-7 1,-6-6 0,-3-4-1,0-3 1,1 0-107,-1 2 1,2-3-1,-2 0 1,-2-1-90,0-1 0,-2 1 0,-2-1 0,-2-1 0,-3-3-138,3-5 0,-2-2 0,-2-2 0,-2-1 0,-2-1 0,1 0 0,0-1 86,3-1 0,0-1 0,-2-1 0,0-1 0,1 0 0,0 0 0,1 1 0,1 0 0,0 1 0,1 0 0,1 1 0,0-1 0,1 0 0,1 0 0,1-2 0,-8-3 0,0 0 0,-1 0 0,1 1 0,0-1 0</inkml:trace>
  <inkml:trace contextRef="#ctx0" brushRef="#br0" timeOffset="10997">27453 2794 13608,'-16'8'583,"-19"16"1,-2 4-94,0 1-2110,-5 5 0,-1 0 1682,-1 5-62,6-2-840,8-3 661,6-2-1900,12 3 1,2 1 37,1-3 2041,3 0 0,4-6 0,3-19 0,1-4 0</inkml:trace>
  <inkml:trace contextRef="#ctx0" brushRef="#br0" timeOffset="11479">27305 3069 2616,'8'6'954,"-2"-1"2465,-6-5-3164,0 0-255,0 37-697,4 5 134,1 14 345,1-18 218,-1-25 173,-4-10 1625,-1 0-837,3-6-180,-1-2-784,4-6 3451,5-11-3448,1 2-73,8-10-21,9-1 1,5-1 175,-10 12 1,1 0-29,11-11 1,-1 3 197,7 5-126,-25 16 435,3 13-491,-14 3 165,0 11 87,-6 11-272,-3-4-50,-1 11-41,-4-6 1,-2 0 32,1 3-600,0-5 1,1-2 574,3-11 30,1-4-84,1-3-109,1-3-316,8-3 512,2-3 8,7-2 146,1-4 196,9-8 1189,-6 3-839,9-24-745,-19 16-375,0-21-296,-12 21-223,-3-6-901,0 8 992,-1-10 0,4 26 0,1-3 0</inkml:trace>
  <inkml:trace contextRef="#ctx0" brushRef="#br0" timeOffset="11646">28067 2815 12017,'15'10'1437,"-3"-3"-116,-12-7-1029,-26 33-1425,4-3 0,-2 2 266,4-5 1,0 1 866,-4 13 0,5-6 0,14-21 0,3 5 0</inkml:trace>
  <inkml:trace contextRef="#ctx0" brushRef="#br0" timeOffset="12234">28215 2921 2618,'10'8'1190,"-2"-2"2294,-8-6-1980,0 0-910,-17 64-735,9-37 143,-3 13 1,-1-2-3,2-14 471,-6 6-471,4-9 2843,-28 11-2843,17-21-185,-19 4 141,20-13 44,2-2 204,1 0 2336,1-7-2610,13 2 702,5-8-971,16 2 287,5-2-15,21-9-117,-8 10 1,2 1 66,15-7 27,-19 10 0,-2 2-439,-6 5 333,-8 3-120,0 1-561,-8 17 877,-8-8 73,-4 11 125,-7-10 1,-4 1 135,-6 4-191,0 7-179,5-6 27,4 2-146,15-10-80,1-4-8,7 2-194,17-3 0,6-2 165,5 2 173,-1-1 0,0 1-111,9 6 159,-18-1 51,0 5 1532,-44 21-809,-17-8-443,-12 12-308,14-26 0,1-2 182,-2 1-288,-11 12 151,29-16 235,7 7-252,15-12-306,11 1-1159,16-3 1,4-4 1464,-7-1 0,1 0 0,5 1 0,-2 0 0,3-5 0</inkml:trace>
  <inkml:trace contextRef="#ctx0" brushRef="#br0" timeOffset="12380">29062 3662 14283,'6'11'1055,"-1"-3"-1144,-5-8 61,0 0 1,0 0 0</inkml:trace>
  <inkml:trace contextRef="#ctx0" brushRef="#br0" timeOffset="18833">6435 5440 7913,'45'-1'-116,"0"0"1,0 0 0,11 0-1,2-1 210,-9-3 1,3-1-1,5-1-96,-9 2 0,4 1 0,4-1 0,0 1 1,-2 0-1,-5 0-526,3 0 0,-5 0 0,1 0 0,3 1 451,-2-1 0,4 0 0,2 0 0,-1 0 0,-4 2 0,-7 1-896,17 5 0,-10 1 984,-14-2 0,-4 4-11,0 14 0,-5-4 0,-3-22 0,-14 8 0</inkml:trace>
  <inkml:trace contextRef="#ctx0" brushRef="#br0" timeOffset="19002">6456 5673 7850,'32'-13'1417,"2"1"-1782,13 5 0,16 2 0,-4-1 382,-18 2 1,-2 0 0,9-1-110,0 1 0,8 0 0,7 0 0,2-1 0,0 1 0,-4 0 0,-8 1-194,3 0 0,-6 0 0,-1 1 1,6 0 92,-6-1 1,5 0 0,4 1 0,0-1 0,-1 1 0,-3 0 0,-5 1-1082,6 2 1,-4 1 0,-3 1 0,-1-1 1273,6 2 0,-2-1 0,-2 1 0,-5-1 0,-1 0 0,-5 1 0,17 4 0</inkml:trace>
  <inkml:trace contextRef="#ctx0" brushRef="#br0" timeOffset="32436">20913 1503 10880,'3'2'1182,"-1"-1"-956,-2-1-226,-14 31 0,9-14-126,-11 26-254,14-1 88,6-19-44,1 12 146,7-27 190,0-5-396,28-13 0,5-6 166,-2-2 63,-8 3 0,6-4 0,-5 0 595,9-17 363,-18 16 0,-2 0-791,1-2-73,-10 12 73,-16 12 325,0 4 591,-4 30-810,2-15-106,-2 23-179,2-25-56,1-2 89,1-3 468,2-4-1246,31-2 1014,-15-8-17,24-3 64,-24-8-134,0-1 167,-1 0-77,7-8-211,-13 12-100,4-4-281,-15 12-83,0 1 582,-27 29 0,20-22 0,-20 22 0</inkml:trace>
  <inkml:trace contextRef="#ctx0" brushRef="#br0" timeOffset="32751">21103 1990 184,'-2'15'3066,"0"-2"-322,2-13-2392,0 0-125,50-5-482,-30 0 670,14-2 0,-1 3-132,-16 9-118,-1-3 530,-11 17-427,-5-6 2053,1 2-2469,8 14 195,-2-15-94,8 8-35,-1-21-391,10-2-507,9-14 0,3-5-1394,6-4 2329,-6 0 1,-6 0-1,-17 9 1,-8 5 0</inkml:trace>
  <inkml:trace contextRef="#ctx0" brushRef="#br0" timeOffset="33486">21188 1947 6739,'10'2'1579,"-2"-1"-1442,-8-1-22,0 0-115,-25 38 0,19-28 0,-19 28 0</inkml:trace>
  <inkml:trace contextRef="#ctx0" brushRef="#br0" timeOffset="33822">20151 847 7470,'3'-1'2752,"-1"1"-7903,-2 0 6968,-12 36-690,2 4-1127,2-11 0,0 2-224,-2 20-302,5-16 592,1-2-66,3 11 0,1-25 0,2 8 0</inkml:trace>
  <inkml:trace contextRef="#ctx0" brushRef="#br0" timeOffset="34436">20362 910 7596,'-4'19'2217,"0"-3"-1844,-2 13 38,4-3-597,5 6 0,1 0 141,5-1-966,12 2 737,3-26-37,-4-5 112,14-11 1748,-11-36-1040,-10 15 457,-9-23-42,-23 24-3890,4 8 3537,-18-18-119,14 18-147,-2-3 50,13 11-355,7 8-154,3-1-927,40-15 938,-16 9 11,2-1 1,1 1-2398,-1 2 2445,-2 1 2091,15-1-2079,-12 6-91,5 1-19,-17 7 146,-2 8 145,10 28-112,-9-16-50,10 25 64,-16-33 3390,6 8-3451,3-7 50,-2-3 252,11-4-361,-12-9-437,17-9 420,-11-1 599,21-25-185,-22 4 20,4-18 129,-21 17-177,-16-5-845,-23 20 0,-7 5-370,-2-2-655,-7 9 0,0 8 1610,14 19 0,7-6 0,13-2 0</inkml:trace>
  <inkml:trace contextRef="#ctx0" brushRef="#br0" timeOffset="34936">21908 1503 10978,'4'3'918,"-1"0"-402,-3-3-469,-13 38-47,9-19-185,-9 32 180,15-30-93,2 2-1050,17 25 1075,-5-14 28,7 12 45,-10-22 126,-5 2-3372,-3 3 3719,-4 10 723,-10-5-445,-2-9-194,-3-10-146,1-9-1217,-36-9-278,21-3 1084,-5-11 0,4-3 0,14 7 0,-3-17 0</inkml:trace>
  <inkml:trace contextRef="#ctx0" brushRef="#br0" timeOffset="35285">21886 1588 2543,'11'7'1979,"-3"0"553,-8-7-2107,0 0-534,59-6-25,-30 4-547,29 3 1,2 2 557,-26 4 826,-1-1 0,-4 3-706,-17 4 2447,-5 18-2444,-3-12 0,-3 13 3387,-1-20-3418,2 0 0,2-1-8,20 6-51,-7-8 253,21 2 55,-21-11 287,9-6-180,-15 0 302,4-15-574,-11 4-260,-4-10-359,-11 4 289,-2 5-7064,-19-7 5619,15 14 1722,-13-8 0,23 15 0,0-1 0</inkml:trace>
  <inkml:trace contextRef="#ctx0" brushRef="#br0" timeOffset="35686">23156 1482 11866,'0'-9'868,"0"2"-695,0 7 152,0 0-608,-20 48 101,19-18 5,-8 0 1,3 0-395,15-5-64,0-11-1174,17-1 1974,-12-15-64,8-1 644,-17-22-479,-4 7 551,-9-19-481,2 20 216,-12-12-261,9 19 79,-2-2 495,5 7-702,5 1-493,8 0 330,6 2 36,9-2-36,3 1-146,6-1-1505,6 0 0,3 0 1651,16-4 0,-21 5 0,-4-1 0,-6 1 0</inkml:trace>
  <inkml:trace contextRef="#ctx0" brushRef="#br0" timeOffset="35839">23304 1630 3716,'36'-13'-744,"0"0"1,16-6 0,-32 5 0,-15 9 0</inkml:trace>
  <inkml:trace contextRef="#ctx0" brushRef="#br0" timeOffset="35974">23474 1461 8072,'13'-3'2942,"-2"1"-2695,-11 2 352,0 0-283,-12 51-316,7-23 0,-2 6 0,0 2-1226,3 13 481,3-15 745,5 20 0,-2-36 0,3 5 0</inkml:trace>
  <inkml:trace contextRef="#ctx0" brushRef="#br0" timeOffset="36285">23897 1418 11042,'-4'-3'863,"-25"43"-936,18-19-99,-6 6 0,1 1-411,5-4-262,2-1-8677,-6 15 9522,8-20 0,-2 7 0,8-23 0</inkml:trace>
  <inkml:trace contextRef="#ctx0" brushRef="#br0" timeOffset="36473">23918 1503 72,'14'10'2747,"-4"-1"-289,0 20-2463,-6-4 5,7 18-1985,-9 0 2058,-2-21 1424,-6 12-1250,0-23 1241,-7 1-1488,1-7-549,-4-2 549,-20-3 0,21 0 0,-12-2 0</inkml:trace>
  <inkml:trace contextRef="#ctx0" brushRef="#br0" timeOffset="36736">23813 1418 6291,'5'6'1918,"-1"-2"-1910,-4-4-8,0 0 0,0 0 0</inkml:trace>
  <inkml:trace contextRef="#ctx0" brushRef="#br0" timeOffset="36987">23813 1418 7921,'5'6'2008,"-1"-2"471,-4-4-2630,0 0-1445,112 7 1061,-67-7-528,-3 2 0,8 0 0,-10-1 212,-5-4-55,8 0 186,-14 0-612,10-1 903,-27 2 662,1 1 0,-13 1 1,0 0-1</inkml:trace>
  <inkml:trace contextRef="#ctx0" brushRef="#br0" timeOffset="37385">24299 1482 9738,'-1'11'1509,"0"-3"-538,1-8-91,-19 47-880,15-29-49,-7 12 0,4-1-212,15-13-22,0 0-624,34-10 162,-7-16 538,14-4-399,-17-9 606,-13 2 403,-4 0 868,-3-19-1254,-13 15-224,-4-8-1185,-24 18 1392,-4 12 0,-1 2 0,0-4 0,-22 6 0</inkml:trace>
  <inkml:trace contextRef="#ctx0" brushRef="#br0" timeOffset="37605">23389 2138 12924,'36'-1'300,"0"0"1,-5 0 0,1-1-1235,10-6 0,1-1 1306,-5 1 1,6-1-299,0 2 1,9-2-1,4-1 1,-2 1-1,-5 1-1124,2-1 0,-5 2 0,5-2 872,0 1 1,6-1-1,2 0 1,-4 0 0,-7 2-690,9-1 0,-5 2 867,-10 1 0,1-1 0,-4 1 0,-8 2 0,-2-1 0,2 0 0,1 0 0</inkml:trace>
  <inkml:trace contextRef="#ctx0" brushRef="#br0" timeOffset="37872">20765 2561 15156,'8'5'62,"-1"-1"-2892,18-5 0,14-4 3362,5-3 1,11-2-1,6-3 1,1 1-1,-5 2-802,-2 0 1,-2 2 0,1 0 0,7-2 236,-14 2 0,4-1 0,3-1 0,3 0 0,2-1 0,-1 1 0,-1 0 0,-1 0 0,-4 2-222,3 0 0,-3 0 0,0 2 1,-2-1-1,1 1 0,-1 0 1,2-1-61,-1 0 0,1 1 0,-1-1 0,1 0 1,0 1-1,1 0 0,0-1 242,7 1 1,3-1-1,2 0 1,-2 1-1,-2 0 1,-5 0 0,-7 2-1,5-1 1,-8 1-1,2-1 1,10 0-1,-1-1 1,1 1 0</inkml:trace>
  <inkml:trace contextRef="#ctx0" brushRef="#br0" timeOffset="40839">21781 741 6271,'5'1'4833,"0"0"-2587,-5-1-2238,-1 2 119,0-1-24,0 1-259,0-2 189,1 1-30,-2 0 3,1 0 83,-1 2 289,-7 8-378,5-5-50,-7 10 92,7-11-42,-2 3-98,-14 19 98,3-2-28,-9 11-171,3-1-460,5-2 550,6-8 0,3 2 47,10-21 62,2 1 3,1-3 703,35 3-810,-1-5-58,19 2-1724,-11-8 1589,-11-2-1537,4-3 1,1-2 1833,2-2 0,-8 4 0,-6 0 0,-16 4 0</inkml:trace>
  <inkml:trace contextRef="#ctx0" brushRef="#br0" timeOffset="42023">21992 804 11023,'3'6'2448,"-1"-1"-2017,-2-5-134,0 0 142,-26 41-555,5-7 0,-2 1-532,1 0 1,0-1 373,-4 6 0,3-4-604,3-7-625,1 0-264,1-2 999,-1 7 0,10-18 1,-1 3-1</inkml:trace>
  <inkml:trace contextRef="#ctx0" brushRef="#br0" timeOffset="42674">22267 783 9312,'8'6'4948,"-2"-1"-4659,-6-5-289,-26 34-73,12-14-6,-18 28-240,16-1 168,9-23-20,1 19 166,10-32 5,1 2-11,9-3-511,9 7 603,-6 0 99,1 3 19,-14-4 33,-4-4 1059,-35 20-1291,16-15-2112,-10 0 0,-2-2 1320,5-9-600,-8 0 1392,4-13 0,20 11 0,-2-4 0</inkml:trace>
  <inkml:trace contextRef="#ctx0" brushRef="#br0" timeOffset="42788">22119 974 10208,'19'-2'3895,"-4"1"-3701,39-21-1550,-10 11 1,6 0 1355,-5-1 0,3-2 0,-3 2 0,6 1 0,-5 3 0,-14 1 0,1 1 0</inkml:trace>
  <inkml:trace contextRef="#ctx0" brushRef="#br0" timeOffset="43188">23813 720 10720,'0'7'4075,"0"-2"-3955,-27 26-120,17-16-179,-20 35-691,40-4 637,-3-13-246,21 14 316,-13-32 29,4 1 134,-7-5 143,2 14 868,-16-9-681,-1 9-167,-31-10-3254,-4-8 0,-3-2 126,-13 4 2965,8-8 0,5-2 0,22-1 0,0-4 0</inkml:trace>
  <inkml:trace contextRef="#ctx0" brushRef="#br0" timeOffset="43324">23707 847 12358,'14'5'832,"40"-16"-1510,-30 4 65,6-3 0,1 1-1288,2 3 486,13-3 0,-24 5 0,6-2 0</inkml:trace>
  <inkml:trace contextRef="#ctx0" brushRef="#br0" timeOffset="43542">24130 699 8480,'-1'12'2344,"0"-2"-440,1-10-1904,-4 42 28,3-22 45,-3 33 8,8-22-5,4 19-32,-3-9 21,1 3 52,-10-22-1063,-22-4 946,-7-13 0,3 4 0,7-13 0</inkml:trace>
  <inkml:trace contextRef="#ctx0" brushRef="#br0" timeOffset="43688">24109 762 14062,'44'-1'1119,"-9"1"-1119,-4-5 0,4-2-514,3 3 1,4 0 513,6 0 0,6 0 0,-6 1 0,-6-1 0,-2 2 0,16-2 0,1 1 0</inkml:trace>
  <inkml:trace contextRef="#ctx0" brushRef="#br0" timeOffset="44724">21971 2476 2675,'-24'42'1798,"5"-9"-210,19-33-2070,0 0-238,-8 39 0,7-29 0,-7 30 1</inkml:trace>
  <inkml:trace contextRef="#ctx0" brushRef="#br0" timeOffset="45055">21950 2667 6638,'2'8'4060,"-22"33"-3531,6-16-523,-13 21-99,12-15-366,9-3 286,5-8 100,4 1-101,12-14-254,12 2 355,-8-2 109,9 9 449,-22-4 41,0 2 591,-37 12-2825,-1-14 258,-18 7-2301,15-14 3751,11-5 0,12 0 0,3-1 0</inkml:trace>
  <inkml:trace contextRef="#ctx0" brushRef="#br0" timeOffset="45190">21865 2667 10300,'14'1'1882,"-2"0"-1972,-12-1-2122,74-20 2212,-24 10 0,-8-1 0,-2 1 0,-9 5 0</inkml:trace>
  <inkml:trace contextRef="#ctx0" brushRef="#br0" timeOffset="45441">22310 2688 9354,'-5'3'3497,"1"-1"-2990,-12 28-417,4 7-821,-5 13 459,14-11 127,8-19-26,3-8-140,14 16 583,-12-8-20,8 10 47,-17-13 188,-10-1-3253,-30 1 551,13-4 2215,-25-5 0,38-8 0,0-1 0</inkml:trace>
  <inkml:trace contextRef="#ctx0" brushRef="#br0" timeOffset="45574">22183 2731 2778,'51'-21'588,"-10"4"33,-1 1-621,-12 6 86,11-4 0,9-1-86,-1 6 0,3 1 0,-9 1 0,-6-4 0,-3 5 0,1 1 0</inkml:trace>
  <inkml:trace contextRef="#ctx0" brushRef="#br0" timeOffset="45789">23855 2519 6733,'-2'-5'731,"1"1"802,-22 24 0,-4 12-2135,20-5 522,-17 4 0,7 0 871,43-5-3640,13-21 0,5-8 1325,-14 2 1,0-3 1235,17-5 1,-6-4 0,-15-4-1,-15 6 1</inkml:trace>
  <inkml:trace contextRef="#ctx0" brushRef="#br0" timeOffset="45932">24066 2455 5035,'-45'36'4553,"9"-7"-4093,2 9-110,14-15-251,-4 4 1,0 1-2992,2 2 63,6 0 1,2-1 2828,1 2 0,-4 13 0,17-38 0</inkml:trace>
  <inkml:trace contextRef="#ctx0" brushRef="#br0" timeOffset="46225">24299 2455 13030,'-47'28'2395,"12"0"-2395,12-7 0,3 2-479,-1 21-1526,25 14 1417,-1-16 588,9 9 8,-7-34 552,-6-4 110,-24 4-1049,8-6-419,-18 1-627,17-10-532,2-3-1341,2-2 3298,4-7 0,4 6 0,3-4 0</inkml:trace>
  <inkml:trace contextRef="#ctx0" brushRef="#br0" timeOffset="46338">24151 2582 8515,'43'-11'1206,"0"0"1,-6 1 0,-5 2-1008,2 0-118,-12 4-81,30-7-4916,-16 6 1,-2 1 4915,2-1 0,18-2 0,-45 6 0</inkml:trace>
  <inkml:trace contextRef="#ctx0" brushRef="#br0" timeOffset="55741">21272 3027 10363,'-35'-16'204,"0"1"0,5 2 1,1 0-223,-5-4 0,-3-4 461,0 0 1,-5-5 0,-1 0 0,5 2-258,-8-6 0,-1 0-589,6 3 0,-5-3 1,1-1-1,7 4 518,0-3 0,5 1-85,-1-2 1,0-1 53,2-1 0,0 0-53,2 0 0,1-4-435,6-3 0,-1-8 1,2-2-1,2 6 369,-1-9 0,2-2-38,8 12 1,-2-6 0,2-3 0,2 3 0,5 7-339,7-12 1,6 5 289,-1 4 1,1-2-1,3 3 74,3-3 0,8-1-92,1 11 0,6-4 0,4-1 0,0 1 0,-4 5-23,2-1 1,-2 4 0,3-2 173,1 0 0,3-3 1,3-1-1,-2 4 1,-3 6 9,15-2 0,-1 7 23,3-2 0,2 2-33,-17 8 0,1 1 0,0 1 375,-1 0 0,1 1 0,6 0-357,-1 3 1,6 1 0,4 0 0,1 0 0,-3 2 0,-5 0-394,11-2 1,-5 2 0,5 0 362,-1 1 0,6-1 0,2 1 0,-4 2 0,-8 3-45,8 5 0,-6 4-31,0 2 1,0 3 71,-4 2 0,0 4 543,-4-1 0,0 8-579,-6 7 1,3 9 0,0 3 0,-6-4 48,-7-8 1,-4-2-1,1 5-9,7 7 0,3 7 0,-3 0 0,-7-5-4,-8 3 0,-5-2-546,0 2 0,-2 0 527,-2 0 1,-1 0 657,-1-2 1,-3 6-608,-5 1 0,-4 9 0,-1 1 0,0-7-439,0-9 1,-1-5 0,-2 4 372,-1 11 0,-1 6 0,-2-1 1,-2-9-53,-8 0 1,-3-7 26,-1 2 0,-3-1-17,-2 0 0,-1-2 666,0-2 0,-6 1-445,6-12 1,-6 3 0,-2 1 0,0-1 0,4-5-419,0 1 1,3-3 0,-4 1 385,-9 7 0,-5 4 1,0-2-1,7-8 584,0-7 0,3-5-443,-3-1 1,0-2-100,-2-1 1,0-3-109,0-1 0,-6-3-135,8-7 0,-8-3 1,-3-2-1,1 0 0,5 0 53,-1-1 1,5-1 0,-5-2-29,1 1 1,-5-1-1,-1-1 1,1-2-1,6-3-149,-6-10 1,6-3-1,3-1-224,9 6 0,2 0 0,-1-3 283,-8-4 0,0-3 1,4-7-891,13 1 1,3-6 0,2-3 0,2 1 0,2 5 544,-1-2 0,3 4 0,1-6 432,2-5 0,0-9 0,1-2 0,3 5 0,3 12 0,5 8 0,4 4 0,3-10 1,0 0-1</inkml:trace>
  <inkml:trace contextRef="#ctx0" brushRef="#br0" timeOffset="56430">22796 2730 10900,'-28'-25'0,"0"0"0,-11-14 0,2 1 0,0-4-1014,12 10 1,3-1 1457,-1-1 0,2-6-170,3-10 0,1-8 1,5 0-257,4 7 1,4 0 0,2-4 82,1-1 0,2-5 0,1 0 0,3 5-954,4 1 0,2 4 0,2 0 868,0 4 0,3 0 0,7-3 19,-1 10 1,7-3-1,2-1 1,2 0 0,-2 2-1,-2 5-221,4-6 0,-3 4 0,7-3 143,-6 8 0,5-5 1,3-3-1,2 1 1,-1 1-1,-2 5 1,-4 6-367,7 1 0,-3 7 1,2 0 409,0-1 1,2 0 0,1 1-1,-3 2 77,1 2 1,-2 2 0,6 1-6,-2 4 1,7 0 0,4 1 0,1 1 0,-3 1 0,-5 0-308,12-1 1,-6 1-1,5 2 234,-2 0 0,6-1 0,2 2 0,-3 2 0,-5 4-66,5 9 1,-5 5 0,-3 0 167,-10-1 0,-2 0 0,1 2-99,10 4 1,1 2 0,1 9-69,-11 1 1,2 8 0,0 4-1,-2-1 1,-4-4 44,1 1 1,-4-3-1,2 7 19,-4-4 0,3 7 0,2 3 1,-2 1-1,-4-3 0,-7-5-39,-3 2 1,-8-5 0,0 3 40,-1-2 0,-1 2 0,-1 1 0,-2-2 245,-3-2 0,-2-1 0,-5 5-256,-8 6 0,-6 8 1,-3 4-1,-1-3 1,3-6-103,-1 0 1,1-4 0,-4 3 112,0-1 0,-4 7 0,-1 0 0,-1-4 0,1-10 24,-1-8 1,1-7-1,-1-2 2,-14 16 1,-2-2 71,-2-2 0,-1-3 645,2-3 0,-9-1-411,4-12 0,-9-1 0,-6 0 0,2-1 0,6-3-607,-4 1 0,5-3 1,-7 0 287,12-4 1,-6 2-1,-3 0 1,1-1-1,2-2 1,6-3 20,-10-2 0,6-3 0,-1-2-93,-3-1 0,0 0 0,0-2-11,-1 0 0,0-1 0,0-1-34,2-1 1,1-1-1,-7-5-899,11 0 1,-6-4-1,-3-2 1,0-2 0,2 0-1,6 1 936,-4-5 0,4 1 0,2-1 0,-3 0 0,0 3 0,-5-1 0,1 1 1,6 0-1,8 1 0,5-9 0,1 1 0</inkml:trace>
  <inkml:trace contextRef="#ctx0" brushRef="#br0" timeOffset="57375">20701 2350 0,'42'-8'562,"-1"1"0,1-1 0,5 1 1,-1-1-49,-1-2 1,2-1 0,-2 1-112,6-1 1,0 2-38,7-1 1,2 0-217,-19 4 1,0-1 0,8 1-141,0 1 1,9 0 0,5 0 0,1 0-1,-4 0 1,-5 1-88,-3 0 0,-5 1 0,-1 0 1,6 0 35,3-1 0,6 1 1,3-1-1,0 0 1,-6 2-1,-8 0-12,0 1 1,-7 2 0,-2 0-446,20 1 0,-2 1-216,-7 0 0,-2 2-75,-7 0 1,-2 1 788,-8 0 0,-3 0 0,3 1 0,-15-3 0</inkml:trace>
  <inkml:trace contextRef="#ctx0" brushRef="#br0" timeOffset="57626">20363 2455 8948,'45'-4'-182,"0"0"0,-9 1 0,6 0-209,-2-3 1,10-1-1,5-2 1,1-1-1,-1 1 1,-8 2 390,12-1 0,-5 1 0,6-1-190,-10 1 0,6-1 0,2 0 1,2 0-1,-1 0 0,-3 2-77,0 1 0,-1 0 0,-1 1 0,-1 1 0,-2-1 206,2 1 1,-3-1 0,1 1 0,7 0 60,-7 2 0,11 0 0,6 0 0,1 0 0,-6 0 0,-9 0 0,-16-2 0,-21 0 0,-17 0 0,49 1 0</inkml:trace>
  <inkml:trace contextRef="#ctx0" brushRef="#br0" timeOffset="57974">23622 2392 14053,'14'2'-813,"15"-2"1,3-1 765,10-1-2784,1-1 1,9 1 2796,1 0 1,8 1-1,1-1 1,-6 1-621,-8 0 1,-5 0 0,6 0 316,-1 0 1,6 0-1,2 0 1,-2 1-1,-7-1-220,14 2 0,-3 0 557,-4-1 0,2 1 0,-7 0 0,-9 0 0,-3 0 0,9 0 0,0 0 0</inkml:trace>
  <inkml:trace contextRef="#ctx0" brushRef="#br0" timeOffset="59327">22077 466 10298,'-5'-12'1674,"-43"-6"-1394,25 16-190,-36-7-82,33 9 126,-9 4 48,10 1 157,-4 12 0,0 3-302,4 3-650,3 0 0,3 0 503,8 2-8,6 1 1,2-1 35,6-2-1332,28 16 933,-3-22 481,15 8-53,-7-34 53,-15-2 114,21-28 24,-24 23-138,11-14-384,-19 26 1448,-3 3-1064,1 4-3174,-1 14 4462,-3 31-1114,-4-6-61,-1-11 1,-2-1-44,-6 5 31,-1-2-12,-1-3-12,-6-3 0,-2 0-304,-1-1-458,-4-2 1,-1-3-489,4-12-1898,-15-1 3071,15-7 0,4 0 0,10-3 0</inkml:trace>
  <inkml:trace contextRef="#ctx0" brushRef="#br0" timeOffset="60477">22246 593 9082,'14'5'1515,"-2"-1"-1145,-12-4-367,10 36 55,-6-16-58,7 28-148,-14-8 557,-4-19 145,-1 7 62,0-24-677,4-25-639,7 6-191,12-32 729,2 18 180,1 3 0,2-1 830,4-3 1,-1 2-496,11-12 64,3-1-164,-31 34-208,0 3-45,-4 2-469,0 1-488,11 14 957,-5-3-174,9 11 31,-7-4-140,-1 0 15,3 8 91,5 9 177,-3-10-28,3 3 28,-6-18 182,1-2-182,2 0-490,4-3-1050,33-12 1347,-23-1 193,21-11 375,-36 2 135,-5-1 383,-4 0-176,-3 1 2005,-17-9-2666,7 14-76,-17-6-41,15 17-85,-2 0 57,5 1-278,-4 1 269,8 0-93,-3 1-25,7-1-47,0 1-17,2-1-56,1 1-98,19 6 316,-6-4-209,16 4 72,-8-6 137,1-1 9,1-2 109,0-2 664,19-3-664,-22 3-174,11 0 93,-28 5 81,-1 2 8,0 4 85,-1 2-51,7 31-48,-5-17-816,6 21 491,-4-26 331,1-3 81,0-3 37,2-3 982,19-7-1100,-11-6-36,16-6-9,-15-4-84,1-2 129,1-3-109,0 0 364,18-22-93,-21 20 731,11-15-61,-26 25-470,-2 5-138,-1 1-992,-1 3 180,0 2 81,1 5 389,0 8 29,0 3 2,12 38 342,-3-29-115,4 6 0,2-1-104,3-8 12,22 19-289,-17-16 0,-1 1-59,15 18-122,-13-10 0,-3-1 313,-6 2-70,1 9 86,-12-16 222,-15 12 624,1-21-55,-14 6-66,4-24-242,-12-8-29,8 0-220,-4-20 1,3-8 9,7-19-331,2 14 0,5-1 95,11 10 0,4 1 309,9-15-188,7-2-350,7 9 1,4-1 268,-4 10 0,3 2 45,12-11 0,0 5 36,-14 16 1,-3 4-37,18-3-731,-8 24 823,-21-1 87,1 14 211,-27-5-166,-12 3-296,-1-4 1,-7 1 71,-10 3 0,-6 2 0,4-2 0,9-3 0,1 0 0,-20 5 0,0 1 0</inkml:trace>
  <inkml:trace contextRef="#ctx0" brushRef="#br0" timeOffset="60978">21738 2222 5817,'-56'-2'128,"0"0"0,0 0 0,0 1 0,0-1 0,0 0 0,-5 0 0,-3 0 0,4 0 0,7 0 1,14 0 50,-5-4 2872,7 1-2480,10 2-554,70 1 117,5 1-87,5-1 1,12 0-1,-3 0-12,-15 1 1,-3-1 0,4 0-243,2 0 0,3 0 0,1-1 0,-2 1 324,4-1 1,-1 0 0,8 1-97,-16 1 0,5 0 0,6 0 0,1 0 0,2 0 0,-3 1 0,-2-1 0,-6 1-266,13 0 0,-7 0 0,1 0 0,5 0 133,-6 1 1,6-1 0,3 0 0,1 0 0,-4 1 0,-5 0 0,-9 1-497,0 1 1,-8 0 0,-1 2-1254,20 3 0,-5 1 1297,-22-3 0,-4 1 564,11 11 0,-36-12 0,-11 0 0</inkml:trace>
  <inkml:trace contextRef="#ctx0" brushRef="#br0" timeOffset="66929">21146 2455 15873,'18'-8'-51,"6"-8"1,8-3-1504,12-2 0,8 0 0,-2 0 1554,-9 2 0,-2 0 0,6-1-15,1 3 1,8-3-1,2 1 1,-2 2-1,-6 2-36,-1 2 1,-5 2 0,3 0-59,-2 1 1,0-1-1,4 0 1,3 1 108,2 3 0,6 1 0,3 0 0,0 1 0,-5 1 0,-9-1 0,-3 0 0,-6 0 0,4 0 0,11 1 0,-1 1 0,0-1 0,0 0 0,1 0 0</inkml:trace>
  <inkml:trace contextRef="#ctx0" brushRef="#br0" timeOffset="67177">23516 2180 9428,'1'7'706,"-1"-1"243,31-13 1,14-8-735,11 0-170,-20 5 1,7-2 0,6 1-195,-2 1 1,8 1 0,5-1 0,0 0-1,-2 1 1,-7 1-173,9-1 0,-6 0 0,8 0 27,-17 3 0,7-2 1,5 1-1,1-1 1,0 0-1,-2 1 1,-5 1-1,-8 1-897,12 0 1,-9 1 0,4 0 1190,7 0 0,7-1 0,-3 0 0,-10 2 0,-8 0 0,-5 1 0,11-1 0,0 0 0</inkml:trace>
  <inkml:trace contextRef="#ctx0" brushRef="#br0" timeOffset="73032">18224 2286 2314,'-10'0'1851,"2"1"-84,8-1-2098,0 0-1260,-11 14 1591,10-9 0,-10 10 0,12-13 0</inkml:trace>
  <inkml:trace contextRef="#ctx0" brushRef="#br0" timeOffset="73899">17145 2180 9858,'5'1'1985,"-1"0"-2408,-4-1 986,18 43-476,-6 5-87,0-13 0,0 2-81,-6-7 0,0 2-1644,3 14 0,0-1 684,0-4-1459,-1-2 0,0-7 2500,-5-25 0,-1-4 0,-1-3 0</inkml:trace>
  <inkml:trace contextRef="#ctx0" brushRef="#br0" timeOffset="74149">17230 2265 6739,'-7'-46'5020,"3"20"-4692,10-23-325,17 28-139,20 9 0,5 4 125,5 2-574,-5 6 0,-5 5 714,-16 12-84,-6 5 81,-5 3 462,-14 17 0,-7 4-291,-4-1-5,-8 7 0,-7-2-184,3-28 0,-6-4-730,-24 11 0,-2-2-757,20-11 0,2-3 1379,-12 3 0,7-5 0,20-8 0,12-3 0</inkml:trace>
  <inkml:trace contextRef="#ctx0" brushRef="#br0" timeOffset="74532">17611 2455 9830,'3'7'3133,"0"-2"-3133,43-2-260,-23-5-526,27-11 1,0-4 704,-21-2 82,2-5 1,-6-1 252,-20 6-35,-4-5 1284,-29-3-1584,13 15 3,-22-4 78,19 20 353,-11 14-46,3 12 0,0 5-291,-6 6-330,8 0 1,7-1 117,15-15-20,8 5 213,6-12-853,15-7 0,5-2 2,4 0 467,-1-4 1,0-3-398,-2-11-857,13-14 1641,-3-4 0,-10 6 0,-12 4 0</inkml:trace>
  <inkml:trace contextRef="#ctx0" brushRef="#br0" timeOffset="75101">18140 2223 10300,'7'4'756,"-1"0"-84,-6-4 73,16 93-899,-6-50-874,1 16 0,0-1 564,2-17-35,-1-4 609,0-5-866,0 5 437,-4-13-311,0 5 916,-6-20-913,0-4 454,-5-16 660,-7-20 0,-1-5-168,-1-8 421,-1 4 0,1-2 761,3-10-756,5 13-419,7-2 0,3 2-488,3 8-202,20-20-207,-3 44 635,19 28 171,-23-7 12,4 24 159,-27-20 11,-4 0-139,-4-2-545,-15 3 1,-4 0-784,0-1 409,-1 0 0,0-3-2322,5-9 2963,9-5 0,3-1 0,8-1 0</inkml:trace>
  <inkml:trace contextRef="#ctx0" brushRef="#br0" timeOffset="76033">18457 2244 0,'7'2'1403,"-1"0"1347,-6-2-2551,0 0 1266,10 31-1465,-4-15-110,8 25 267,0-6-157,-8-20 3703,4 10-3194,-9-24 393,-1-5 677,-7-25-1380,5 10 45,-5-20-107,6 21-101,1 0-36,1 0-1114,16-23 587,-7 21-226,14-15-1117,-7 27 859,-3 3 1011,10 1 0,-15 3 0,4 1 0</inkml:trace>
  <inkml:trace contextRef="#ctx0" brushRef="#br0" timeOffset="76150">18711 2265 6392,'5'7'2363,"-2"-1"-3116,39-12 249,-25 0-426,31-6 930,-34-4 0,-8 8 0,0-2 0</inkml:trace>
  <inkml:trace contextRef="#ctx0" brushRef="#br0" timeOffset="76282">18852 2220 6949,'1'-17'3136,"-1"3"-2971,0 14 98,-39 2 24,19 18 0,-1 4-306,-30 5-44,32-2 0,6 1-119,9-2-429,12-5 611,32 3 0,-23-8 0,20-3 0</inkml:trace>
  <inkml:trace contextRef="#ctx0" brushRef="#br0" timeOffset="76580">19008 2159 10068,'-53'27'2083,"33"-12"-2472,-8 29-24,46-22 0,8-3 368,-4-3 98,26 15 40,-34-24 69,-2 1 1804,-8 5-1389,-9 1-378,-6 0-199,-7-2-134,3-5-244,2-1 378,-6-7 0,11 2 0,-2-5 0</inkml:trace>
  <inkml:trace contextRef="#ctx0" brushRef="#br0" timeOffset="76881">19262 2201 0,'9'9'1913,"-2"-3"2074,-7-6-1589,0 0-3340,-19 59 578,15-37 819,-6 12 1,4 0-1352,14-12 1755,0-6-593,14 18 3126,-14-20-3185,7 14 20,-13-19 599,-24 9-1215,9-9-166,-20 3-125,14-10-303,1 0-576,-1-2 711,-3-4 0,11 3 0,-2-4 0</inkml:trace>
  <inkml:trace contextRef="#ctx0" brushRef="#br0" timeOffset="77048">19325 2011 12154,'11'-2'-552,"-2"1"-1433,-9 1 902,37 32-295,-19-16 1378,10 8 0,-2-1 0,-13-13 0,2 3 0</inkml:trace>
  <inkml:trace contextRef="#ctx0" brushRef="#br0" timeOffset="77681">19558 2455 5209,'-12'2'2276,"3"-1"88,9-1-2401,-16 32-16,13-20-93,-10 26 1,19-30 658,10 1-650,-4-4 789,33-20-551,-28 4 1470,18-25-1571,-31 16 231,-11-9 0,-4-2 393,-9 1-534,2 3 0,-2 3 129,-4 9-200,-5 5-145,20 7-616,1-1 632,14 3 147,49-6-74,-29 4-67,6 0 1,-2 0 100,-8 5-179,0 2 20,-2 3-381,14 23 305,-15-4 294,6 18 8,-21-19 1023,-17 9-1079,8-22-70,-9 6-456,15-16-316,26-28 1694,-10 13-860,20-20-373,-17 20 373,-2 2 454,-1 3-698,3 3-165,-6 2 451,4 10 3,-11 1 608,2 17-399,-6-7-82,-5 12 1,-1 0-179,1-7-265,-5 23-1227,6-37 249,0-2 401,-1 0 0,2-4 0,-1-1 0</inkml:trace>
  <inkml:trace contextRef="#ctx0" brushRef="#br0" timeOffset="78038">17420 2985 11594,'9'2'787,"-3"0"-468,38-16 322,-6 5-20,-1 4 1,14-2 0,10-1 0,2 1 0,-3 0-1,-8 1-2306,8 0 0,-6 1 0,10 0 1742,-15 1 1,9 0 0,4-1 0,4 1-1,0-1 1,-3 1 0,-3 1 0,-7 0-19,7 0 0,-8 1 0,0 1 0,8-1-256,-14 1 1,6 1 0,3-1 0,3 0 0,0 1 0,0 0 0,-2-1-1,-4 1 1,-4 1-262,5-1 0,-5 1 0,-3 0 0,2 0 0,4 0 157,-2 0 1,4 0-1,3 0 1,0 0-1,-2 1 1,-4 0-1,-6 0-901,12 2 1,-7 0 0,-1 0 1221,7 2 0,0 0 0,-6-1 0,-9 0 0,-3-1 0,1 1 0,1 0 0</inkml:trace>
  <inkml:trace contextRef="#ctx0" brushRef="#br0" timeOffset="78520">17484 1397 0,'-3'-6'2051,"1"1"3239,2 5-5195,10 1 1634,-4 3-1258,11 4 558,-4 5-780,4 3-249,3 3-244,13 9 1,3 0-354,-2-2 1132,3 2 0,-1-2-2759,-15-15 1376,-1-1 0,-11-6 0,-5-4 0</inkml:trace>
  <inkml:trace contextRef="#ctx0" brushRef="#br0" timeOffset="78703">17822 1355 11720,'12'-3'2484,"-3"1"-2464,-9 2 873,-19 43-778,8-11-1073,-2 2 0,0 3 958,1 14-6,-1 3 540,0 0-1298,3-13 0,-3 6 1,1-6 110,3-9 1,0 0 285,-2 6 1,-2 4 0,2-7-4106,-3 3 4472,1-14 0,3-3 0,4-15 0</inkml:trace>
  <inkml:trace contextRef="#ctx0" brushRef="#br0" timeOffset="79201">17335 2011 8763,'-40'-17'1077,"-1"1"0,0-1 1,-2-5-1,0-1-873,-4 2 1,-4-1 0,6-1-2225,4-3 1,7 0 2082,8 7 0,3-4 474,-2-13 0,0-8 1,6 0-885,6-3 0,6-4 138,1-4 1,3-5 0,9 6 38,9 4 1,16 2 135,-1 19 1,9-4 0,8-1 0,3 0 0,0 1 0,-4 3 0,-6 4-253,9-5 1,-5 6 0,7-3 343,-5 4 1,7-4 0,5-2 0,2 1 0,-2 2 0,-5 4 0,-8 7-59,-2 3 0,-6 5 0,5 8-13,1 7 1,8 6 0,2 5 0,0 1 0,-4 2 0,-8-4 39,-2 2 0,-8 0 0,4 6-33,4 6 1,7 8-1,-1 4 1,-6 0-1,-12-3-37,-12 0 0,-11-1 1,-7 3 347,-6 0 1,-7 5 0,-4 1 0,0-1-1,2-5-205,0 2 0,1-4 0,-7 1 76,-5-4 0,-7 3 0,-3 0 1,0-5-1,5-6-145,-6-2 0,-7-6-294,7-8 1,-10 0 0,-5 0 0,-2-2-1,3-3 1,7-2-811,-8-5 1,7-4-1,-7-1 1073,0 0 0,-9 0 0,0-1 0,4-3 0,13-1 0,4-9 0,9-2 0,8-2 0,1 0 0</inkml:trace>
  <inkml:trace contextRef="#ctx0" brushRef="#br0" timeOffset="83435">16912 783 10281,'12'-13'1825,"-2"2"1290,-10 11-3169,0 0-55,-3-22 277,-3 25-2406,-19 16 2274,2 21-94,-2 5 1,-2 2-358,10-18 1,0-1-160,-11 21 0,0-1 49,12-22 0,1 1 525,-10 28 0,2-3 0,9-18 0,3-5 0,1 0 0</inkml:trace>
  <inkml:trace contextRef="#ctx0" brushRef="#br0" timeOffset="83635">16595 889 9977,'-5'-23'2314,"1"5"-1358,4 18-382,0 0-3679,33 20 3212,-7-5 170,2 2 0,2 1-445,14 9-297,5 3 143,-23-14 0,1 0-1139,12 10 1,1 0 723,-11-6 0,2 1 737,17 15 0,-3-2 0,-11-8 0,4 5 0</inkml:trace>
  <inkml:trace contextRef="#ctx0" brushRef="#br0" timeOffset="86072">15981 1397 0,'-23'-36'131,"1"-1"1,0 1-1,-9-15 1,9 3-658,18-4 526,6 1 0,-1 20 0,2 10 0</inkml:trace>
  <inkml:trace contextRef="#ctx0" brushRef="#br0" timeOffset="86151">16468 656 0,'59'-4'0,"1"1"0,-1-1 0,0 0 0,1 1 0,-1-1 0,-5 1 0,2 0 0,-1 1 0,-3 0 0,-4 1 0,-6 2 0,16 5 0,-10 1 0,-15-1 0,-4 0 0,9 3 0</inkml:trace>
  <inkml:trace contextRef="#ctx0" brushRef="#br0" timeOffset="86539">17780 1482 0,'-18'42'195,"0"1"0,-1 0 0,1-3 0,0-2 0,-3-8 844,-6-10 1,-2-6-862,-3 2 0,-1-2-299,-5 0 0,-1-1 294,-1-1 1,-6-2 195,3-4 1,-7 0 0,-2-2-1,5-1-286,4-1 1,2 0 0,-3-2-14,-5 1 1,-5-1 0,1-1 0,6-2 118,-9-5 0,5-4 46,1 0 1,-1-3-116,10-3 1,-2-2-1,3-1 667,-4 0 1,3-10-752,11-4 0,-2-10 0,1-6 0,3 1 0,5 6-153,-3-10 1,7-2-96,5 8 1,-1-7 0,1-4 0,4 4 0,5 9 93,9-2 1,9 3-19,4 4 1,5-5 0,4 1 0,2 6 107,8 0 0,3 5 0,6 0 29,-7 5 0,4-2 0,2 1 0,0 1 1,-1 3 23,1 2 0,-2 3 0,2 2 1,3 1-12,2 0 0,5 1 0,0 1 0,0 2 0,-5 2-74,4-3 0,-3 4 0,7 6-214,-8 7 1,8 4 0,4 4 0,2 2 0,-2 1 0,-5 0 0,-8 0 123,8 6 1,-8 1 0,3 7-6,-11-3 0,5 5 0,3 3 1,0 2-1,-5 1 0,-5-1 0,-10-2-27,-4 13 0,-12-1 0,0 3 49,0-4 1,1 3 0,-3 2 0,-4 2 225,-5 2 0,-5 4 1,-3 1-1,-1-2 1,1-6 36,0 0 1,-1-5 0,-2 4-297,-2 9 1,-2 6 0,-3-3 0,-1-12 319,-6-13 0,-3-6 368,-14 8 0,-12-1-1045,11-16 0,-8 0 0,-3 0 0,-1-2 0,5-1 334,0 0 0,3-2 0,0 0 0,-3-1 189,-3 0 0,-6 0 0,1-1 0,3-1 0,10-5 0,-2-2 0,9-4 0,-5-4 0</inkml:trace>
  <inkml:trace contextRef="#ctx0" brushRef="#br0" timeOffset="87450">18373 804 8480,'5'4'2854,"-1"0"-8361,-4-4 6042,-54 5-244,19 8-708,-8-1 0,-2 4 707,11 4 0,1 4 280,-8 7 1,-2 2-500,12-8 1,-1 1 0,-8 9-418,10-9 0,-5 6 0,-5 4 0,-4 4 0,-3 4 0,-2 1 0,-1 2 0,0 0 1,1-1-1,1-1 0,2-3 0,5-3 0,3-4-125,-8 8 0,6-5 0,2-3 0,0 0 0,-3 4 0,-7 5 471,13-11 0,-4 4 0,-4 3 0,-3 3 0,-2 2 0,-2 1 0,1 1 0,-1-1 0,1 0 0,2-2 0,3-2 0,3-4 0,4-3 0,4-4 0,6-5 0,-12 11 0,10-9 0,-1 1 0,-8 7 0,0 0 0,-1 0 0</inkml:trace>
  <inkml:trace contextRef="#ctx0" brushRef="#br0" timeOffset="89172">17949 762 10320,'-38'18'436,"-1"1"1,-1 2 0,2 2-2828,5 2 1,-2 5 2593,-3 4 0,-5 7 0,-1 1 0,3-3-335,4-3 0,2-3 0,-3 5 117,4-4 0,-3 4 0,-3 2 0,0 0 0,3-2 0,4-4-314,-4 5 0,5-5 0,-2 3 211,2-3 1,-2 3-1,1-1 1,2-3-92,1 0 1,3-3 0,0 0-290,-11 13 0,-3 4 498,7-6 0,-6 6 0,1 0 0,7-8 0,2-3 0,2-2 0,-6 7 0,0 1 0,-1-1 0</inkml:trace>
  <inkml:trace contextRef="#ctx0" brushRef="#br0" timeOffset="92472">20701 2392 12868,'4'7'-3808,"0"-1"1507,-4-6 2301,0 0 0,0 0 0</inkml:trace>
  <inkml:trace contextRef="#ctx0" brushRef="#br0" timeOffset="92685">23813 2350 17139,'6'7'-238,"-1"-1"0,-5-6 0</inkml:trace>
  <inkml:trace contextRef="#ctx0" brushRef="#br0" timeOffset="92876">20786 2688 7995,'-22'-5'0,"4"1"0</inkml:trace>
  <inkml:trace contextRef="#ctx0" brushRef="#br0" timeOffset="93038">23347 2455 6153,'14'28'-580,"-72"-17"0,41-13 0,-18-3 1,1 0-1</inkml:trace>
  <inkml:trace contextRef="#ctx0" brushRef="#br0" timeOffset="93573">18246 3069 9200,'-29'-9'-301,"0"0"0,-20-4-937,5 8 1,-8 1 0,3 0 1728,6 0 1,-2-2-121,0-1 1,-6-1 0,0-2 0,5 1-618,-5-6 1,3-1 314,5 2 0,-3-3 0,5 0 510,-3-3 1,-1-6-506,11 1 0,-4-7 0,-2-2 0,2 0 0,4 3-377,-1 0 1,4 1 0,-2-6 423,-2-4 1,-5-8 0,-1-2-1,5 1 1,8 6 190,1-12 0,9-1-83,6 9 1,2-5 0,1 0 0,5 4-111,2-11 0,14-1-177,3 21 0,7-4 0,4-4 0,5-1 0,1 0 0,1 3 0,0 5 19,1 2 1,1 4 0,2 2 0,1 1-1,1-1 1,1-3 12,2-2 1,2-4 0,1-1 0,2 1 0,-1 0 0,1 4 0,-1 3-6,1 3 0,1 2 0,-1 3 0,1 1 1,-1 2-1,-2 2 22,9-5 0,-4 2 0,4 3 0,9 3-161,-17 9 1,4 1 0,6 0-1,3 1 1,2 2 0,2 0-1,-1 1 1,0 2 0,-2 0-1,-3 1 1,-5 2 102,7 2 1,-4 2 0,-3 2-1,0 1 1,0 1 0,3 0-1,3-1-41,-7-3 1,4 0-1,2-1 1,3-1-1,0 1 1,0 1-1,-2 0 1,-1 2-1,-5 2 1,-3 2-1,-6 3-95,11 11 1,-7 5 0,-4 2 0,-5 1 0,-3 0-36,7 6 0,-6 1 0,-7 10 266,-13-1 1,-3 8-1,-4 7 1,-4 1-1,-3-3 1,-3-6 391,-6 2 0,-5-6 0,-4 1 0,0 4-271,5-3 0,2 6 0,-2 2 0,-2-2 0,-5-4 0,-8-7 61,-9-7 0,-6-7 0,-5-4 0,-6-2 0,-4 1-316,10-7 1,-6-1 0,-3-1 0,-4 0 0,0-1 0,-2-1 0,2 0 0,0 0 0,4-1-186,1 0 0,1-1 1,2-1-1,-1 0 1,1 0-1,-1-1 1,-2 1-1,-1 0 154,2-1 1,-3 0 0,-1 1 0,-2 0 0,1 0 0,-1-1 0,2 0 0,2-2 0,3-2 0,3-1-121,-16 2 1,3-4 0,4-1-1,3-1 1,1-2 148,4 1 0,4-2 1,-1 0-1,-3-3 108,-8-3 0,-7-4 0,0 0 0,6 1 0,13 5 0,12 7 0,3-1 0,-23-7 0,-1-1 0</inkml:trace>
  <inkml:trace contextRef="#ctx0" brushRef="#br0" timeOffset="95876">20552 2498 12417,'-30'-48'-124,"-1"1"0,0 0 0,0 0 1,0-1-1,0 1 0,-1-2 0,1 3 1,2 0-1,4-2-903,6 2 0,1-3 0,2 0 1,4 1-1,3 5 1175,3 0 1,6 4-1,2-3 206,3-1 1,2-3-1,4-1 1,6-1-517,3 4 1,5-2-1,5-1 1,1 0 0,2 1-1,-1 3 1,5-4 0,1 2 0,1 1 1,1 1-1,3 0 62,-3 3 0,2-1 0,1 1 0,1 1 0,0 4 1,-1 6 37,10 1 0,1 7 0,-1 4 0,-2 2-305,5 1 1,-1 4 0,0 2 363,-1-2 0,2 2 1,7 9 5,-15 8 1,7 5-1,5 5 1,2 3-1,1 2 1,-3 0 0,-4-1-1,-6-3-19,-1 0 1,-7-1-1,-2 0 1,1 1-1,5 5 15,2 0 0,5 3 0,4 2 0,1 2 0,-1 0 0,-5 2 0,-7-2 0,-10 0-2,2 17 0,-13 0 1,-4 5 86,-5-12 0,-1 3 0,-2 3 0,-5 1 0,-5 2-463,-7-1 0,-6 3 0,-4 1 0,-4 2 0,-1 0 0,-1-2 0,1-2 135,0 1 0,-2-1 0,0-1 0,-2-1 0,-3 0 0,-3 0 242,-1-4 0,-3 1 0,-3 1 0,-2-1 0,0-1 0,-1-3 0,1-4 0,1-5 1,-5 0 0,-1-6 0,2-4 0,-2-2 0,1 0-148,-8 3 0,-1-3 0,0-2 0,2-2 148,-9 0 0,2-4 0,7-1 0,8-2 0,3-1 0,-5-1 0,0 0 0</inkml:trace>
  <inkml:trace contextRef="#ctx0" brushRef="#br0" timeOffset="96286">23050 2921 4693,'-46'-28'-180,"0"0"1,0 1 0,0-1 0,2 1 0,0 0 0,3 1-1,5 1 180,-5-7 0,5 1 322,-5-2 0,4-10 378,20-1 1,3-10-1,5-7 1,6-1-1,7 4-808,11 4 0,10 0 0,4 2 0,2-2 0,-4-2-52,-8 1 1,-2-2 0,-1-2 0,2 1-1,4 3 1,6 4 119,6 5 0,3 3 1,4 2-1,4 3 1,5 2-1,4 3-6,-11 11 1,4 1 0,4 2 0,3 1 0,2 1 0,1 1 0,0 1 0,0 2 0,-2 0 0,-2 2 0,-3 0-6,9-1 1,-4 4 0,0 1-1,-2 2 1,2-1 0,1 1-1,5-2 37,-10 0 0,4-1 0,3-2 0,2 1 0,0-1 0,0 1 0,-1 1 0,-1 2 0,-3 1 0,-3 3 0,-4 4-31,18 5 1,-5 6-1,-4 3 1,-3 2-1,-4 0 43,-3-2 1,-4 0 0,-3 5 0,0 9-217,-10 3 0,0 8 1,-1 5-1,0 5 1,-2 1-1,-2-1 1,-2-3-1,-2-5-20,2 8 1,-5-6 0,-2 2 0,-1 6 85,0-2 0,2 8 0,0 3 0,-3 2 0,-3-3 0,-5-4 0,-9-10-137,-16 10 1,-12-9 0,-3-3 288,-1 2 0,-2-1 0,-7-2 0,6-11 0,-3 0 0,-4-1 0,-4-2 0,-5-1 0,9-9 0,-4-1 0,-3-2 0,-3 0 0,-2-1 0,0 0 0,0-1 0,1 0 0,3 0 0,-3 0 0,0 0 0,1 0 0,0-1 0,0-1 0,0 1 0,1-2 0,-1 0 0,1 0 0,-2 0 0,-1-1 0,1 0 0,1-1 0,3-1 0,3-2 0,4-1 0,-2-3 0,0-1 0,0 1 0,0-1 0</inkml:trace>
  <inkml:trace contextRef="#ctx0" brushRef="#br0" timeOffset="105976">26268 2011 13324,'-44'14'1261,"21"-6"-1227,-18 15-68,29-9 14,1 2 12,0 4-107,-1 10-755,4 12 169,1-2-131,7-3-201,4-18-140,2-9 231,3-5 942,10-1 0,-11-3 0,7-1 0</inkml:trace>
  <inkml:trace contextRef="#ctx0" brushRef="#br0" timeOffset="106240">26458 2138 9483,'7'9'2472,"-2"-1"-1775,-5-8 455,0 0-1295,-3 41 0,6-24-109,0 32-12,7-35 175,22 3 433,-15-9-38,16-2-306,-24-11-165,-1-10-586,-9-20 488,-2 10 27,-5-12-153,-1 23-137,0 3 145,0 1-157,1 1-766,1 1-320,7-1 1624,7 0 0,-2 3 0,3 2 0</inkml:trace>
  <inkml:trace contextRef="#ctx0" brushRef="#br0" timeOffset="106507">26565 2096 7223,'15'0'3763,"-2"0"-3253,-13 0-283,36 11-37,-22-2-10,15 11 1,0 3-63,-14-1 126,16 28-197,-18-30-41,4 6 134,-5-11 871,15 5-70,-14-11-496,10 2-400,-14-20-143,4-12 185,7-15-929,-2 1 761,0-2 28,-5 11 19,-1 1-100,-1 1 98,-1 1-2412,7-17-691,-7 19 3139,7-10 0,-12 26 0,0 2 0</inkml:trace>
  <inkml:trace contextRef="#ctx0" brushRef="#br0" timeOffset="107390">27263 2074 7167,'2'3'5323,"0"-1"-4690,-2-2-333,-47 26-283,29-14-308,-9 5 1,1 0 141,14-2 286,3 0-339,1-1 202,4-1 36,1-2-97,4 5-295,5-6 786,2 0-595,3-8 48,1-4-245,9-7 18,-3-1 770,23-21-155,-22 15-8,8-7-55,-22 17-200,-4 5-532,0 5 550,0 1 66,2 5-28,0 0-64,1 1-165,4 5-1196,6 0-414,3-4 1775,13-11 0,-17-2 0,5-6 0</inkml:trace>
  <inkml:trace contextRef="#ctx0" brushRef="#br0" timeOffset="107728">27496 2032 6691,'-4'16'2893,"1"-3"-2846,2 23 48,1-1-83,0 11-10,1-16 43,1-23 92,-2-3 328,1-1 36,2-13-310,1-4-174,1-5 19,0 0 182,1 5 463,22-28-625,-12 22-56,18-19-129,-19 30-115,-1 2-10,1 3-2751,12 1 3005,-9 3 0,3 0 0,-14 1 0</inkml:trace>
  <inkml:trace contextRef="#ctx0" brushRef="#br0" timeOffset="107873">27813 2138 7075,'8'11'3858,"-2"-2"-3805,-9 25-251,2-22-1233,-4 28 1431,3-35 0,0 1 0,0-5 0</inkml:trace>
  <inkml:trace contextRef="#ctx0" brushRef="#br0" timeOffset="108025">27813 1884 14991,'-1'-7'666,"0"2"-666,1 5-3161,0 0 3161,44 13 0,-33-10 0,32 11 0</inkml:trace>
  <inkml:trace contextRef="#ctx0" brushRef="#br0" timeOffset="108324">28025 2117 9334,'-16'3'4529,"-30"28"-4529,34-20 28,-24 21-93,32-23 77,2-2-278,11 5 123,-1-7-158,10 3 103,-2-8-379,2-1 459,0-3 34,2-2 955,12-13-428,-17 10-3,9-7-79,-22 15-820,-1 1 411,-1 16-22,0-5-860,1 19 95,1-15-573,4 3 89,1-8 1319,10-2 0,-10-4 0,6-1 0</inkml:trace>
  <inkml:trace contextRef="#ctx0" brushRef="#br0" timeOffset="108492">28363 1905 3817,'7'7'2380,"-1"-1"877,-6-6-2714,-17 44-543,9-21-625,-4 25 1,1 2-230,6-15 976,2-3 0,1 0-122,0-2 0,1-16 0,-1 4 0</inkml:trace>
  <inkml:trace contextRef="#ctx0" brushRef="#br0" timeOffset="108856">28215 2053 12008,'3'9'3123,"-1"-1"-2686,-2-8-65,38 23-372,-15-14-66,4 5 1,4 0-73,15-9 1,1-4 56,-16-1 0,2-1 81,18-1 0,-2-3-360,-10-5 413,-15-4 436,-16-9-736,-9 11-55,-7-8 212,-22 16 99,2 3 321,-25 9 42,9 15-274,10-2 407,11 8-38,27-4-282,4-6-62,9 7-343,20-5 1,5-2-434,2-1-812,8 1 0,0-4-1668,-17-10-2415,5 0 5548,-23-4 0,-8-1 0,-6 0 0</inkml:trace>
  <inkml:trace contextRef="#ctx0" brushRef="#br0" timeOffset="109139">25675 2498 12260,'36'1'883,"-1"1"0,-6 0 1,5-2-225,10-1 0,12-1 0,5-2 0,0 1 0,-7 1-2353,2-1 1,-5 2 0,9-1 1732,-15 0 1,7 0-1,4 0 1,3 0-1,0 0 1,-1 0-1,-4 0 1,-5 1-287,12-1 1,-6 2 0,0-1 0,3 1 246,-8 0 0,3-1 0,1 1 0,0 0 0,-1 0 0,-3 0 40,8 0 0,-4 1 0,2 0 0,7 0-462,-14 0 1,5 1 0,4 0 0,3 0 0,0 0 0,0 1-1,-2-1 1,-3 0 0,-5 0-562,8 0 0,-5 0 1,-3 0-1,2 0 1,7 1 982,-7-1 0,7 0 0,4 1 0,2-1 0,-1 1 0,-1 0 0,-6-1 0,-7 0 0,-9 0 0,17 1 0,-9-1 0,-9-1 0,0 0 0,1 0 0</inkml:trace>
  <inkml:trace contextRef="#ctx0" brushRef="#br0" timeOffset="111392">26141 2286 6283,'3'0'2108,"-1"1"-1579,-2-1-193,-3 2-216,3-2 1336,-3 2-1335,6-1 397,-1-1-53,3 0-286,-4 0 11,2 1 127,5 0-233,0 1-84,10 0-87,-4-1-403,13-1 126,-10 0-991,14 0 81,-16-1-1913,1 0 2339,-12-2 0,-4 1 0,-1 0 0</inkml:trace>
  <inkml:trace contextRef="#ctx0" brushRef="#br0" timeOffset="120027">26755 995 9438,'4'2'5225,"-1"-1"-3897,-3-1-656,2 0-261,-15 8-400,4 0-22,-15 12-154,-4 11-90,8-4-888,7 9 1,4 1 370,8-6-356,8 0 1,5-3-312,12-16 347,13-1 1092,8-17 0,-24 4 0,7-6 0</inkml:trace>
  <inkml:trace contextRef="#ctx0" brushRef="#br0" timeOffset="120580">26988 1080 6666,'14'-1'7633,"-2"0"-7042,-12 1-403,0 0-930,-35 60 509,30-31 138,-12 6 0,5-2 101,27-11-1,-3-13 516,16-12-700,-17-4-93,9-17 174,-16 7 17,-1-7-505,-10-10 550,2 15 36,-7-13 0,4 21 64,0 2 279,0 1-145,2 1-534,1 2 137,4 2-8,6-1 232,2 3 101,7-1-361,29 0 235,-22 5 36,24 2 37,-32 4-68,6 10-332,6 18 290,-7-10 37,1 7 37,-16-20 38,-2-6 51,0-1 488,-3-4-614,1-3-244,-1-2 146,2-3-11,2-5-126,1-3 1067,24-32-572,-15 25-162,16-19-98,-22 34-171,-3 3-44,0 2 430,10 24-215,-6-8 12,11 30-12,-11-24-258,1 5 258,-4-2 0,-2-15 0,-1 6 0</inkml:trace>
  <inkml:trace contextRef="#ctx0" brushRef="#br0" timeOffset="120776">27496 804 13759,'3'9'547,"-1"22"1,-1 5-627,1-6-328,-1 10 1,2 1 84,3-7-20,2 0-44,0-2 386,-4 1 0,-1 0 0,1-8 0,-2 24 0</inkml:trace>
  <inkml:trace contextRef="#ctx0" brushRef="#br0" timeOffset="121328">27432 995 5099,'9'2'2048,"-1"-1"615,-8-1-3277,0 0 1295,60-6-852,-39 9 529,14-5 1,-2 4-367,-19 10-37,-2 3 17,-1 2 3420,-2 3-3582,3 27 52,-7-22 56,3 18-433,-8-28 378,0-5 1238,0-4-1154,0-14 53,0-4 53,3-22-114,1 8-248,15-16 1,5-1 260,0 7-134,7-3 0,0 3 190,-8 21-8,5 0 6,-6 18 86,-11 4 62,6 18-101,-12-6-53,0 9-64,-2-7-115,14 31 223,-8-28 273,11 21-154,-15-39 325,0-1 685,3-27-804,-4 2-307,4-12 100,-7 2 351,-14 2-1258,-2 5-185,-12 0-277,8 16-896,2 3 1255,5 5 0,6 0 0,0 0 0</inkml:trace>
  <inkml:trace contextRef="#ctx0" brushRef="#br0" timeOffset="121648">28152 1122 11012,'13'9'4211,"-3"-2"-4211,-10-7 126,0 0 616,40-21-1008,-20-5 141,4 7 1,-2-2 4,-8-30 400,-13 14 0,-1 0-34,-1-9-445,-6-12 199,1 51-62,-2 4-237,-1 3 86,-3 5 151,-21 44 17,18-17-115,0 0 0,2 1 160,11 0 53,7-1-50,5-2-784,23-1 0,7-3-651,1-3 296,2-1 0,2-6 1136,6-25 0,-26 6 0,6-7 0</inkml:trace>
  <inkml:trace contextRef="#ctx0" brushRef="#br0" timeOffset="122030">29189 847 143,'10'5'5270,"-2"-1"-1705,-8-4-3484,0 0 1765,-24-33-1418,3 17 153,-10-4 0,-4 4-519,-8 19 64,-8 6-126,17 22 3481,17-7-3635,2 26 0,5 5-78,4-5-284,5-11 1,1 5 0,2-6 87,8 3-337,6 10-4102,-3 1 4867,-11-26 0,3 8 0,-10-30 0</inkml:trace>
  <inkml:trace contextRef="#ctx0" brushRef="#br0" timeOffset="122642">28787 1122 11891,'5'4'3713,"-1"-1"-4659,-4-3 579,43-16-1129,-2 4-249,13-2 1,3 0 1673,-23 7 0,-2 2 198,8-1 0,-5 1 64,-11 3 92,-13 2 817,-9 21-980,-2-7-2,-2 16-118,0-12 0,0-1-8,3-1 702,22 9-240,-12-14 414,22 3-796,-21-20-72,3-5-4304,2-36 4304,-10 23 352,4-26-63,-12 34 190,-2 1-28,-2 2 481,-10-5-1021,9 10-379,-6-4 2619,13 12-2921,2 0 39,28 3 813,-15-1 108,21 3-190,-24-1 6,0 1-6,-2 2 56,-1 2-84,6 22-90,-8-14-11,5 15-5,-10-20 134,-2-3 0,0-3 3923,0-5-3917,-1-8 747,-1-8-683,1-3-371,16-9 0,5-1 301,3 1-108,3 0 0,2 2 108,6 6-131,15-2-65,-14 6-1832,-1 5 1,-1 1 50,-7 3 1977,14-1 0,-34 7 0,-2 0 0</inkml:trace>
  <inkml:trace contextRef="#ctx0" brushRef="#br0" timeOffset="122942">26479 1376 12421,'-10'-6'-1230,"2"1"1698,45 8 84,0-2-2809,-1 0 0,9 0 2611,-1-3 1,10-2-1,4-1 1,0 0-1,-6 1-469,5 1 0,-4-1 0,9 0 140,-17 1 1,7-1-1,4 0 1,3 0-1,0-1 1,-2 1-1,-3 0 1,-5 1-147,11 0 0,-5 0 0,-2 0 0,4 0 108,-9 1 1,1-1 0,1 1 0,2-1 0,2 1 0,3 0-314,-5 1 1,4 0-1,3 0 1,1 0-1,1 1 1,0-1-1,-2 1 1,-2-1 0,-2 1-427,7 0 0,-3-1 1,-3 1-1,1 0 1,1 0-1,4 0 604,-11 0 0,3 0 0,3 0 0,0 0 0,0 0 0,-1 0 0,-3 0 0,-3 0 0,-4 0 148,18 1 0,-5 0 0,-6 0 0,-10 0 0,-9 0 0,-5 0 0,26 0 0</inkml:trace>
  <inkml:trace contextRef="#ctx0" brushRef="#br0" timeOffset="133481">12531 6435 6829,'-3'-10'1808,"0"1"-1189,3 9-263,0 0 1828,18-1-2002,-8 0-48,15-1 84,-9 1-108,3 0-1,2 1 64,25 0 1,16 0 0,-4 0-48,-11 0 0,3 0-543,-2 0 1,10 0 0,5 0 0,-3 0 0,-7 0 511,-5 0 1,-5-1-1,12 1-67,-13-1 1,9 1-1,5-1 1,5 0-1,4 0 1,1 0-1,1 0 1,-1 0 0,-2 0-1,-4 0 1,-6 0-419,6 1 1,-6-1-1,-2 1 1,-1-1-1,1 1 1,3-1 0,4 1 345,-5-1 1,4 0 0,2 0-1,3 0 1,1 0 0,0 0 0,-1 0-1,-1 1 1,-4-1 0,-3 1 0,-5-1-208,14 1 1,-7 0 0,-4 1 0,1 0 0,4 0 250,-4 1 0,5 1 0,1 0 0,0 1 0,-3-1 0,-6 0 0,-8-1 0,13 0 0,-4 1 0,4 0 0,1 1 0,-1-1 0,0 1 0</inkml:trace>
  <inkml:trace contextRef="#ctx0" brushRef="#br0" timeOffset="135580">17759 6604 14325,'47'1'395,"-1"0"1,-5 1 0,1-1-345,13-5 1,2-2-2780,-5 2 1,8 0 2727,-10 1 0,8-1 0,4 0 0,2-1 0,-3 1-367,-3 0 0,0 1 0,-1-1 1,2 1-1,1-1 301,-10 1 1,2-1 0,1 1 0,-1 0 0,1-1 0,-2 1 0,-2 1-171,10-2 1,-1 1 0,-2 0 0,-2 1 0,-2-1-72,-3 2 0,-2-1 0,-1 1 1,-1-1-813,14 1 1,-1-1 0,2 1 1118,-7-1 0,2 0 0,-1 1 0,-7-1 0,6 1 0,-5 0 0,8-1 0,-1 0 0</inkml:trace>
  <inkml:trace contextRef="#ctx0" brushRef="#br0" timeOffset="136500">17462 6625 1952,'-38'-38'235,"-1"0"0,0-1 0,1 1 1,2 2-1,-1 0 0,3 1 0,6 3 1120,-1-1 0,5-1-544,-4-15 0,3-1-561,8 14 1,7-2 31,14-5 0,10-8 0,3 1 0,0 7-282,4 2 0,5 3 34,-2 2 0,6-4 0,0 1 1,0 9-97,5 5 0,3 6-9,-3 0 0,5 0 1,8 2-75,-5 5 1,7 0-1,5 1 1,3 1 0,0 0-1,-3 0 1,-6 1 142,8-4 0,-5 2 0,1 0 0,5 1-18,-7 2 1,6 0 0,4-1 0,0 1 0,-3 2 0,-4 0-1,-8 2 19,6 2 0,-9 2 1,1 0 20,1 0 1,0 0 0,9 2-8,-11 0 0,7 2 1,5 1-1,4 0 1,1 1-1,1 0 1,-4 0-1,-3-1 1,-6 0-74,12 1 1,-8 0-1,1 0 1,8 1 45,-10 0 0,6 1 0,6 0 1,3 1-1,-1 0 0,-1 1 1,-5 0-1,-6-1 0,-10 0-49,4 1 1,-9 0 0,1 9 17,2 9 0,4 10 0,0 4 1,-5 0-1,-9-5 89,-2 7 1,-7 2-32,-1-1 1,3 7-1,-6 1 1,-14-6 12,-19-3 0,-14-5 0,-9 2-58,3-7 0,-10 2 1,-5 1-1,-3 1 1,0-1-1,3-2 1,5-2 98,-4 5 0,5-3 0,-1 0 1,-9 0 7,8-8 1,-6 3-1,-5 1 1,-2-1 0,0-1-1,3-3 1,5-4-1,6-7 241,-7-2 1,8-9 0,-11-2-392,12-2 0,-7-1 1,-7-2-1,-4 0 1,-4-2-1,0 0 1,-1 0-1,1 0 1,5-1-1,3 1 1,8 1-130,-11-2 1,8 1 0,2-1-1,-1-1 1,-9 0 213,8 1 1,-6-1 0,-5-1-1,-3 0 1,-1 0 0,0 0-1,4-1 1,3 1 0,7-1-1,9 1 96,-17-5 1,12 0 0,1-1-137,2 1 0,2 1 1,0-7-563,4-5 0,-1-7 1,3 0-1,5 2-348,-4-3 1,5-2 243,3-4 1,0-4 0,16 2 652,24 3 0,8 5 0,-3-1 0,13-6 0</inkml:trace>
  <inkml:trace contextRef="#ctx0" brushRef="#br0" timeOffset="137780">6096 6837 10852,'-29'-3'-720,"6"1"-229,23 2 913,116-15-716,-70 10 1,7-1-1,6 0 1,4-1 0,2 0-1,-1 1 1,-4 0 714,-2 0 1,-1 1-1,0 0 1,1 0 0,0-1-1,1 1 1,2-1-72,-4 1 0,2 0 1,2-1-1,1 0 1,0 1-1,-1-1 1,-2 1-1,-2 0 1,-3 1 163,5 0 1,-2 0-1,-3 1 1,-1 0-1,-2 0 1,-2 1 84,10-1 1,-4 0 0,-1 1 0,4-1-266,-10 1 1,2 0 0,2 0 0,-1-1 0,0 2 0,-2-1-444,4 0 1,-1 1 0,-1 0 0,-1 0 0,0-1 566,12 1 0,0-1 0,-3 0 0,-6 1 0,-7 1 0,-4 0 0,-8 0 0,-2 0 0</inkml:trace>
  <inkml:trace contextRef="#ctx0" brushRef="#br0" timeOffset="137969">7831 6710 3164,'-53'-1'85,"0"1"0,0 0 1,1-1-1,-1 1 1,0 0-1,-8 0 1,-1 0-1,1 0 1,3 1-1,4 0 642,-5 1 0,6 1 1,-10 2-304,16-2 1,-8 2 0,-5 1-1,-2 0 1,-1 0 0,3 0-1,5 0 1,8-2-511,-15 2 0,10-1 1,-7 0 85,4 1 0,-13 1 0,-4 1 0,9-2 0,17-1 0,29-3 16,25-3 1,17-2 0,14-2 0,12-1 0,9-1-1,7-1 1,6-1 0,2 1 0,1-1 0,-1 1 0,-3 0-1,-6 1 1,-9 1-114,1 1 0,-3 0 1,-1 0-1,-2 1 1,0 0-1,1 0 0,0 0 1,3 0-1,2-1 1,3-1 40,-10 2 1,4-2 0,1 1 0,2-1 0,2 0 0,1-1 0,2 1 0,-1-1 0,1 1 0,0-1 0,-1 1 0,-1 0 0,-1 0 0,-1 1 0,-3 0 0,-2 0 0,-2 1-221,11-1 1,-2 1-1,-1 1 1,-2-1-1,-2 2 1,-1-1-1,-2 1 1,0-1-1,-2 1 1,-1 0-331,12-1 1,-3 1 0,-2 0-1,-1 0 1,0 0 0,2 1 545,-4-1 1,3 1 0,0 0 0,0-1-1,-3 1 1,-3 0 0,-5 0 0,17 0-1,-9 0 1,1-1 0,2 2 0,0-1-1,0 0 1</inkml:trace>
  <inkml:trace contextRef="#ctx0" brushRef="#br0" timeOffset="150171">6138 7874 13168,'22'5'81,"36"-11"-5452,-24-1 5595,12-1 1,14-3 0,0 2-201,-5 1 1,0 1-1,3 0-63,-7 0 1,1 0-1,3 0 1,0 1-28,-1 1 0,2 0 0,1 1 0,-1 1 0,-5-1-208,7 1 0,-3 1 1,5 0 190,-7 2 0,7 0 0,3 0 0,-1 1 0,-5-1 0,-9 1 0,13-1 1,-4 2-1,-12 0 0,1 0 0,-1 0 0,1-1 0</inkml:trace>
  <inkml:trace contextRef="#ctx0" brushRef="#br0" timeOffset="150420">8763 7980 8566,'21'7'45,"37"0"1021,-22-8-900,1 0 0,8-1 0,-1 0 247,1-1 0,9-1-483,-15 2 1,9-1 0,7-1 0,4 0 0,3 0 0,0 1 0,-2-1 0,-4 1 0,-7 0-201,4 0 0,-7 1 0,-1 0 0,2 0 0,6 0 75,-3 0 0,5-1 0,5 0 1,2 0-1,0 0 0,-1 0 1,-2 0-1,-6 1 0,-5 1-679,7 0 1,-7 1 0,-3 0-1,4 1 874,0-1 0,3 1 0,0 0 0,-2 0 0,-6 0 0,17 0 0,-4 0 0,-11 0 0,0 0 0,0 1 0</inkml:trace>
  <inkml:trace contextRef="#ctx0" brushRef="#br0" timeOffset="150641">11578 8043 9603,'50'-1'415,"-1"0"0,0-1 0,1 1 0,-1-1 0,10 1 0,-2-1 1,3 1-1,3-1-363,-13 2 0,1-1 0,2 1 0,1 0 0,3 0 0,1 0 0,3 0-224,-10 0 0,2 1 0,2-1 0,1 1 0,2 0 0,0 0 0,1 0 0,-1 0 0,-1 0 0,0-1 0,-3 1-57,6 0 1,-1-1 0,-1 1-1,-1-1 1,0 1 0,1-1 0,-1 1-1,2 0 1,0 0-163,0 0 0,2 0 0,1 0 0,1 0 0,-1 1 0,0-1 0,-1 1 0,-3-1 0,-3 0 1,-4 1 379,16-1 0,-3 1 0,-4 0 0,-5 0 1,-4-1-1,0 1 0,-6-1 0,2 0 1,6 1-1,0-1 0,1 1 0</inkml:trace>
  <inkml:trace contextRef="#ctx0" brushRef="#br0" timeOffset="151719">18140 6731 13008,'32'-7'18,"-1"0"0,25-4-2917,-22 3 1,7 0 2817,1 1 1,7 0 0,6 0 0,0 0 0,-2 1-692,5 0 1,-1 0 0,1 1 0,4-1 550,-10 0 1,2 0 0,2 0 0,0 0 0,2 0 0,0 1 272,-2 2 0,4 0 0,1 1 1,-1 0-1,-3 0 0,-5 1 1,-6 0-1,3-1 0,-8 0 1,3 1-1,13 1 0,-1-1 1,1 0-1,-1 1 0</inkml:trace>
  <inkml:trace contextRef="#ctx0" brushRef="#br0" timeOffset="156086">16976 3196 11264,'24'7'924,"34"-13"-1014,-22-3-2740,0 0 0,10-2 3038,-5 4 0,7-2 0,6 0 0,3 0 0,0 1 0,-3 0-322,-3 1 1,0 1-1,-1 0 1,2 0-1,1 0 1,2-1 113,-4 0 0,3 0 0,2 0 0,1 0 0,0 0 0,-1 0 0,0 0 0,-3 2-83,9-1 1,-1 0 0,-2 2 0,0-1 0,-2 2 0,-1-1 67,-2 0 1,-4 1-1,0 1 1,3-1-1,9 1-336,-15 1 1,5 0 0,4 0 0,3 1 0,3-1 0,2 1 0,0 0 0,1 0 0,-2 0 0,-1 0 0,-3 0 0,-4 0 0,-4 0 135,9 0 0,-5 0 0,-4 0 0,-1 0 1,1 1-1,4-1 0,6 1 215,-11-1 0,5 1 0,5 0 0,3 0 0,2 0 0,2 0 0,-1 0 0,0 1 0,-2-1 0,-3 0 0,-4 0 0,-6 1 0,-5-1 0,-7 0 0,20 2 0,-14 0 0,2 0 0,11 0 0,1 1 0,0-1 0</inkml:trace>
  <inkml:trace contextRef="#ctx0" brushRef="#br0" timeOffset="186044">20511 7599 15246,'2'8'1954,"-1"-2"-1954,-1-6 79,38-8-18,-14 4-106,11-2 0,11-3 1,-6 2-259,7-1-474,7-1 0,-5 2-485,-25 4 199,7 6 0,-23-2 0,2 4 0</inkml:trace>
  <inkml:trace contextRef="#ctx0" brushRef="#br0" timeOffset="186194">20828 7620 10639,'-11'3'2475,"3"-1"-2267,8-2 1164,0 0-1274,6 38-98,-4-18-273,2 9 0,-1 5 273,-1 2 0,-1-2 0,0 2 0,1 17 0</inkml:trace>
  <inkml:trace contextRef="#ctx0" brushRef="#br0" timeOffset="186561">21061 7895 13451,'12'2'2402,"-2"0"-2110,-10-2-292,0 0-17,20-30-73,-9 13 82,16-27-1,-13 17-80,-2-3-232,0-6 1,1-8 0,-2 4 320,-2 9 0,0-1-233,2-9 1,2-6-1,-3 9 491,0-3 179,0-3 50,2 17-260,-3 10 204,9 27-333,-5 10-101,11 17 0,1 2-67,-2-4-367,0 0 1,-1-1 341,-8-12-90,-1-2-53,-2-1-7124,3 38 4529,-8-32 2833,-2 29 0,-6-47 0,-2-1 0</inkml:trace>
  <inkml:trace contextRef="#ctx0" brushRef="#br0" timeOffset="186744">21272 7641 17029,'52'-20'-415,"-1"1"1,-10 2 0,-2 3-1075,19-1 356,-25 6 1,-7 3 0,-21 6 0,5-2 0</inkml:trace>
  <inkml:trace contextRef="#ctx0" brushRef="#br0" timeOffset="187444">20807 8361 14535,'41'-11'414,"-6"3"-925,-1-2 0,6-3 483,14-2 0,2 1-449,-11 2 0,6-1 477,-6 2 0,12-2 0,6-1 0,-1 0 0,-5 1 0,-10 2 0,7-2 0,-2 2 0,-4 0 0,0 1 0,0-1 0,1 1 0,-1-1 0</inkml:trace>
  <inkml:trace contextRef="#ctx0" brushRef="#br0" timeOffset="255365">20722 8615 11126,'-58'-16'500,"0"1"0,0 0 1,17 0-1,2-1 1,-2-1-238,-15-2 0,-3 0 0,8-2-753,7-4 1,7-2 889,4-3 1,2-7-375,5-10 0,2-9 0,3 0-115,4 3 1,2-1-1,2-2-767,3 8 1,0-3 0,3 1-1,4 3 826,5-4 0,6 2 1,3 4-1,6-9 1,4 4 29,1-1 0,11-2-224,-3 19 1,7-3-1,6-1 1,3 1 0,0 0-1,-3 5 235,3 0 1,0 4 0,0 2 0,2-1 0,2-1-152,-5 1 1,2-2 0,1-1 0,1 0 0,0 2 0,0 2 0,-3 5 138,7 0 0,-1 4 0,0 3 0,-2 2 0,-2 1 187,-1 0 1,-3 1 0,1 3 0,7 6-280,-2 4 1,6 4 0,5 3-1,3 2 1,0 3 0,-2 1-1,-3 1 1,-7 0-75,4 7 0,-6 2 0,-2 1 0,1 3 1,4-1 139,-5-5 0,6-1 1,2 1-1,2 1 1,-3 0-1,-4 3 0,-6 0 1,-9 3 84,0 16 1,-11 2-1,-7 3 1,-6 1-223,-3 1 1,-6 1 0,-8 1 0,-10 2 499,-4-14 0,-10 1 0,-6 2 0,-3 0 0,-3 0 0,1-1 0,2-2 0,5-2-127,-2 8 0,4-3 0,1-2 0,-3 0 0,-7 1-199,2-8 1,-5 2 0,-5 1 0,-1-1 0,-1-1-1,2-4 1,2-5 0,5-7 163,-16 2 1,5-11 0,-5-2-8,11-1 1,-2-2 0,-3 0 0,-3-3 0,-3-2-300,4-3 0,-3-2 1,-3-1-1,-1-2 1,-3-1-1,1-2 1,0 0-1,1-1-284,5-1 1,1-1 0,-1-1 0,0-2 0,-1 1 0,1-2 0,0 0 0,1 1 0,-1-1 199,0 1 0,0 1 1,0 0-1,-1 0 0,1-1 1,1-1-1,1-1 1,1-3-1,2-1 216,-1-5 0,-2-3 0,2-3 0,0-1 0,4 1 0,2 0 0,6 3 0,5 4 0,-4-4 0,8 4 0,0-2 0,-6-8 0,0-1 0,-1 0 0</inkml:trace>
  <inkml:trace contextRef="#ctx0" brushRef="#br0" timeOffset="847914">10837 10075 3058,'17'-1'229,"-4"0"1698,-13 1-1616,44-3 358,-13 2-272,13-1 1,11 0-343,-3 0 0,4 1 1,-4 0-107,7-1 1,-1 1 16,-1 0 0,4-1 0,-8 1-224,-12 0 1,-5 0-106,3 1 1,-1-1-207,0 0 1,-1 1-148,-1-1 1,1 1 579,26 0 1,-7 0 0,-34 0 0,22 0-1</inkml:trace>
  <inkml:trace contextRef="#ctx0" brushRef="#br0" timeOffset="850033">10626 2180 6225,'46'-1'348,"1"0"0,1-1 1,0 1 417,-7-1 0,2-1-752,9 0 1,5 0 0,-1 1-39,-10-1 1,-2 1 0,9 0-56,-8 0 0,7 0 1,5 0-1,3 0 0,1-1 1,-1 1-1,-5 1 0,-5-1-312,8 0 0,-7 1 0,1 0 0,8 0 391,-11 0 0,8 0 0,5-1 0,2 1 0,1 0 0,-3 0 0,-4 0 0,-6 1 0,-9-1 0,3 1 0,-9 0 0,3 0 0,7 0 0,-1 0 0,1 1 0,-1-1 0</inkml:trace>
  <inkml:trace contextRef="#ctx0" brushRef="#br0" timeOffset="851014">10054 11705 12762,'11'-2'888,"-2"0"-465,-9 2-155,36-4-52,-5 2-69,8-1 1,15-1 0,4-1 0,-7 1-1474,-11 1 1,-2 1 0,6-1 1497,2 0 1,8-1 0,4 0 0,1 0 0,-2 1-1,-6 0-548,-1 0 1,-5 0-1,0 1 1,3 0 417,3 0 0,4 0 0,1 0 0,-1 1 0,-1-1-99,0 1 1,-4 0-1,4 0 1,8 1 60,-17 1 0,5 0 1,4 0-1,3 1 0,3 0 1,1 0-1,0 0 0,-1 1 1,-3-1-1,-2 0 0,-5 0-231,14 0 0,-5 0 0,-4 0 0,1 0 0,3 1 1,5 0 222,-11-1 1,4 1 0,3-1-1,2 1 1,2 0 0,0 0-1,-1 1 1,-2-1 0,-2 0-1,-5 0 1,-4 0-15,15 2 1,-6-1 0,-4 1 0,-1 0-1,2 0 0,1 0 1,0 0 0,0 0 0,-1 0 0,1 1-84,-1-1 0,-1 1 0,1 0 0,-1 0 0,0 0 100,-3-1 0,-1 1 0,0 0 0,3 0 0,5 2-9,-11-2 1,3 1-1,4 1 1,1 1-1,2-1 1,1 1-1,-2 0 1,-2-1-1,-3 0 1,-4-1 6,14 3 1,-7-2 0,-1 0 0,1 0-1,8 2-86,-11-1 0,6 0 0,4 1 0,3 1 0,0 0 0,0-1 0,-3 1 0,-4-1 0,-6-2 0,-7 0-31,14 2 0,-11-2 0,2 1 5,3 0 1,3 1 0,-1 0 0,-10-3 460,-4-1 1,-8-3-347,1 0 1514,-9-5-2246,-35-4-3610,-23-10 4342,-21 0 0,18 3 0,-3 4 0</inkml:trace>
  <inkml:trace contextRef="#ctx0" brushRef="#br0" timeOffset="851867">11028 10012 12664,'59'4'672,"-1"1"0,-19-2 0,2 0-494,0-1 1,5 0 0,2 0-1,-3 0-1911,-1-1 0,-3 1 1,1-1 1803,5 1 0,2 0 0,1-1-7,0 1 0,2 0 1,9 0-198,-14 0 0,7 0 1,5 0-1,3 1 1,0 0-1,0-1 1,-4 1-1,-5-1 115,3 1 1,-6-1 0,-1 0 0,2 1 0,6-1-53,-4 1 1,6 0 0,2-1-1,3 1 1,-1 0 0,-1 0-1,-3 0 1,-4 0-116,7 1 0,-4 0 1,-2 0-1,-2 0 0,-1 0-245,0-1 0,-2 1 0,0-1 0,1 1 228,-2-1 1,0 1-1,1 0 1,1 0-1,2-1 205,1 0 1,4 0 0,1 0 0,-2-1 0,-4 0 0,-7 0 0,0 1 0,-8-1 0,5 0 0,16 0 0,0 0 0,0 0 0,0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05:24:36.07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11345 1461 14778,'-36'24'439,"1"1"1,4-4 0,5-1-440,-1 21-2937,9-12 1,2-1 2600,-5 8-7,6-9 0,-1-1 268,2-2-1289,1-3 255,2-2-3679,0 0 4321,4-9 1,3-1-1,3-8 1</inkml:trace>
  <inkml:trace contextRef="#ctx0" brushRef="#br0" timeOffset="114">11091 1736 11300,'19'-4'3753,"-4"1"-3751,22 1-46,-8 4-1719,21-1 0,4 0-1107,-5 1-201,-10 0 0,-2-2 3071,-7-9 0,-16 5 0,0-3 0</inkml:trace>
  <inkml:trace contextRef="#ctx0" brushRef="#br0" timeOffset="501">11663 1439 12045,'3'8'2641,"0"-2"-2417,-3-6-224,-8 41-395,-2-3 0,-1 2 319,2-5 1,1 0-983,-4 8 0,0-6 977,5-16 572,-2 2-132,1-5-432,3-5 20,5-6 53,6-7 0,7-2 0,5-1-438,15-3 1,2 0 437,-4 2 63,2-1 0,-3 5 677,-18 14 1053,-7 3-1400,-11 22 1,-7 5-224,-7 6-170,4-7 0,0-2 6,-5-5-12,11-16-30,-1 9 72,8-16 43,3 5-71,18-18-355,-1-5 347,20-18 0,1-4 0,-13 11 0,4-8 0,0 0 0</inkml:trace>
  <inkml:trace contextRef="#ctx0" brushRef="#br0" timeOffset="1169">11874 1524 16047,'-8'-2'672,"1"1"-684,7 1-119,0 0-2420,62-15 2044,-31 9 88,9-3 1,0 1-390,-9 5-2668,-1 1 1653,-14 4 1185,-46 31 1895,-6-8-259,2-1 1,0-1-462,-3-1 460,11 2 1561,25-16-1667,10 2-720,11-9-287,10-5 0,2 0-315,3 1 305,18-4 414,-34 12-173,-15 0 183,-13 22 0,-6 7-530,2 1 191,-3-2 1,1-1-257,8-1 179,19-11 306,5-6-188,7-6-64,0-13-124,-5-3 202,3-13 0,-2-3 165,-3 3 126,13-24-81,-33 33 347,-6-2 328,-6 1-820,5 2-256,0 4 18,11 5-54,2 0-11,2-1-723,47-18 785,-21 9 50,9-3 0,2-1-14,10 0-77,-14 5 0,0 2 149,3-2 54,-3 3 281,-38 15-74,-4 1-315,-9 18 1,-3 5-673,1-2-551,-2 3 0,0-1-889,4-7 2220,-6 8 0,10-17 0,-2 4 0</inkml:trace>
  <inkml:trace contextRef="#ctx0" brushRef="#br0" timeOffset="1500">12319 1947 13030,'6'12'1835,"-1"-3"-1633,-5-9-452,-14 61-144,10-30 228,-4 5 1,1-1-42,9-12-36,0-11-915,18-1 643,-6-11-403,17-3-1605,4-20 2523,-4 5 2105,2 1 1,-1 1-1142,-9 4-48,15-1 50,-37 17-93,-1 5-156,-1 2 5,-2 8-713,1-2-51,-2 1-11,5-6-121,5-7-397,15-2 571,17-19 0,12-12 0,-7 6 0,6 6 0,-9-7 0,0 1 0,1-1 0</inkml:trace>
  <inkml:trace contextRef="#ctx0" brushRef="#br0" timeOffset="3303">21061 1482 14551,'7'3'322,"46"-4"-294,-20-4-28,3 1 0,2 0-260,8-2-4656,0 1 1,-1 0 1588,0 1 3327,-6 0 0,-7 0 0,-22 3 0,-6 0 0</inkml:trace>
  <inkml:trace contextRef="#ctx0" brushRef="#br0" timeOffset="3772">21209 1524 9439,'-39'36'2971,"16"-15"-2008,5 6 0,2 1-988,7-4-73,1 6-1333,12 1 555,3-13 468,7 5-950,3-18 28,3-2-2346,28-20 6112,0-15-1187,-6 7-376,-14-3-363,-27 28 1204,-3 3 832,-12 40-2538,8-24 31,-7 35-128,16-39-1046,49-7 757,-18-9 210,1-4 0,0-5 6,0-9-1,1-5 161,-2-2 74,10-13-3013,-14 9 3529,4-7 79,-18 18-750,-5 5 707,-5 5-108,-3 4-340,-2 3 451,-14 47-582,6-18-43,-1 5 1,-1 1 48,0 14-51,4-14 567,5 1 0,4-1-1516,4-9-561,10 15-1855,-1-36 2773,10-11 0,-14 6 0,5-7 1</inkml:trace>
  <inkml:trace contextRef="#ctx0" brushRef="#br0" timeOffset="4001">22077 1376 15727,'-9'2'1174,"1"-1"-1225,-18 30-433,16-8-155,-17 20-2455,23-10-482,6-13 2728,1 6 0,-1-17 0,1 0 0</inkml:trace>
  <inkml:trace contextRef="#ctx0" brushRef="#br0" timeOffset="4502">21929 1566 16223,'-2'4'1067,"1"-2"-3243,54 3 1076,-25-2 657,6 0 0,1 1-215,-7 2 658,-12 24 460,-16-13-80,-14 20 117,-27-11-469,9-5-386,-6 12 1,2 3 49,12-8 159,-1 2 1,6-3-123,20-13 271,4-4 154,3-1 894,21-4-724,1-7-324,8-4-482,2-16-140,-17 4-295,-2-17 0,-3-2 2362,-5 8-696,-3-3 1,-5 3 549,-8 18-196,-2 2-285,0 3-283,7-5-1333,5 4 170,11-4 203,6 2-510,22-4 1163,1 2 0,1 1-160,-17 3 1,-1 1-411,15-3 1,-6 2 422,-23 6 152,-6 1 44,-2 22-431,-6-8-202,-2 20-347,-4-12-2456,-6 12 2368,-5 0 0,6-8 0,-1-7 1</inkml:trace>
  <inkml:trace contextRef="#ctx0" brushRef="#br0" timeOffset="4789">22204 1968 14187,'-23'9'978,"-17"29"-1006,34-16 28,-15 18-4241,27-17 4320,1-14 1102,15-1-1181,-4-10-61,8-4-102,14-16 163,-8 3 550,16-5 1,0 1-403,-13 7-3,2-1 1,-5 5 3,-27 14 3279,12 9-3904,-7-4-300,13 6-383,-6-10-759,6-1 1094,4-1-24,20-3 0,-25 2 0,8-2 0</inkml:trace>
  <inkml:trace contextRef="#ctx0" brushRef="#br0" timeOffset="5702">22839 1588 15125,'51'2'908,"-20"3"-1139,3-9 0,-1-1 133,-7 4 184,6 12 410,-22-2 16,-8 12 37,-13-3-260,-8 2-161,-20 13-405,6-7 277,-6 5 0,2-1 0,11-10 0,-19 18 0</inkml:trace>
  <inkml:trace contextRef="#ctx0" brushRef="#br0" timeOffset="5816">22924 1820 14020,'12'11'501,"-3"-3"-2465,41 15 1964,-4-14 0,-16 4 0,-1-1 0,4-9 0</inkml:trace>
  <inkml:trace contextRef="#ctx0" brushRef="#br0" timeOffset="6051">23326 1672 13198,'5'6'1995,"-1"-1"-730,-4-5-366,0 0-611,-35 103-699,26-68 238,-10 23 1,4-4-82,19-38 1080,52-12-762,-21-6-461,6-4 0,0-1 481,11-9-1366,-22 7 1,1 1 1132,1-1 1,4 1-1512,7-1 1,6 0-1,-3 0 1660,6-1 0,-1 0 0,6-1 0,-5 2 0,-8 1 0</inkml:trace>
  <inkml:trace contextRef="#ctx0" brushRef="#br0" timeOffset="7070">12531 1588 12664,'24'8'1028,"29"-7"-1090,-7-8-73,-4 3 1,1 0 504,14 5 25,-11 5 856,-39 17-663,-12-4-259,-12 12 0,-4 3-477,-9 8-1544,7-12 0,1-1 1001,-1 1-264,12-13-504,4-4-599,3-4-1636,13-15 4688,-2 0 840,10-11 854,-3 1 5073,22 1-7473,-13 5-131,16 5-157,-21 10-3467,0 2 3265,1 0-2601,16 7 1728,-13-7-406,11 3-668,-18-8 2149,3-5 0,-9 3 0,1-4 0</inkml:trace>
  <inkml:trace contextRef="#ctx0" brushRef="#br0" timeOffset="7318">13145 1609 13832,'-1'7'1859,"1"-1"-1195,-16 28-155,8-13-377,-12 28-3226,14-9 2974,2-12-102,4 7 664,3-16-795,5 1 177,-2-9 176,3-1 2307,6-10-1478,-3-3 2697,20-8-3168,7-4-288,4-3-1131,4 3 1,10-3 0,-6 2 1060,-18 3 0,1 0 0,9 0 0,5-1 0,-13 2 0,-16 3 0</inkml:trace>
  <inkml:trace contextRef="#ctx0" brushRef="#br0" timeOffset="8437">21421 2434 14103,'48'-6'188,"1"-1"1,-1 1 0,0-1 0,1 1 0,3 1 0,-4 2 0,11-3-878,-17 1 1,5-1 0,5-1-1,3-1 1,2-1 0,1 1-1,0 0 1,-2 2 0,-3 0 217,6 1 1,-1 1 0,-1 1 0,1 0 0,-1 0 0,2 1 0,3-1 470,-10 1 0,2-1 0,1 1 0,2 0 0,0 0 0,-1 0 0,0 0 0,-2 0 0,-2 0 0,-3 1 0,10-1 0,-2 0 0,-3 1 0,-1 0 0,-2 0 0,0 0 0,-1 1 0,1 0 0,-1-1 0,1 1 0,-1 0 0</inkml:trace>
  <inkml:trace contextRef="#ctx0" brushRef="#br0" timeOffset="9101">21442 254 9197,'4'17'1565,"-1"-4"-1108,-3-13 1688,0 0-1719,13 46-364,-8-27-4278,9 37 4180,-13-39 868,0 1-1970,-5 5-5997,-9 5 7135,0-4 0,-1-5 0,8-13 0</inkml:trace>
  <inkml:trace contextRef="#ctx0" brushRef="#br0" timeOffset="9355">21188 635 3455,'2'10'2930,"40"-11"-747,-15-5-2282,4-1 0,2 0-109,8-1 49,2 0-149,1 2-293,-3 5 0,-1 1 321,0 2 316,-7 3 1,-6 3 324,-20 4 1358,-10 7-1537,-7-3-586,-18 6 1,-7 2-1407,10-7 0,0-1 1696,-16 11 1,2-2-1,7-6 1,14-8-1</inkml:trace>
  <inkml:trace contextRef="#ctx0" brushRef="#br0" timeOffset="9489">21505 783 11118,'5'4'756,"-1"0"-2274,-4-4 1518,42 19 0,-31-14 0,32 14 0</inkml:trace>
  <inkml:trace contextRef="#ctx0" brushRef="#br0" timeOffset="9971">21802 635 14196,'-2'10'1649,"0"-2"-1772,2-8 16,-34 32-16,24-17-109,-25 26-135,34-25 101,2-2 78,13 4 421,4-8-233,6 0-56,-2-8-185,-3-5-5228,38-13 881,-37 9 4269,25-7 319,-52 18 888,-17 8 203,-28 15-85,8-2-316,9-4 1,1 1-198,3 1 142,-13 17-859,20 2 45,6-12 2260,14 3-2358,12-24 8,7-3-210,4-2 19,3-3-132,12-13 0,1-2 1135,0 3 1433,-3-3 0,-5 1-1091,-18 8 137,-31 39-1058,13-18-115,-17 33-183,22-34-77,5 2-3342,38-11 2905,-11-7-736,7-4 1,1-3 1583,6-11 0,-8 5 0,-16 3 0</inkml:trace>
  <inkml:trace contextRef="#ctx0" brushRef="#br0" timeOffset="10219">22119 699 13212,'6'9'1558,"-2"-1"-1561,-4-8-3,0 0-442,53-8 62,-17 8 232,1 1 0,0 2 154,-7 9 112,-12 9-58,-26 12 1,-8 2-697,4-4 642,-8 8 0,0-4 0,11-24 0,-2 3 0</inkml:trace>
  <inkml:trace contextRef="#ctx0" brushRef="#br0" timeOffset="10402">22691 677 8682,'-11'31'1254,"1"0"1,4 6-460,-12-1 1,-2 3-796,11-3 0,2-3 0,-2 5 0,0 12 0</inkml:trace>
  <inkml:trace contextRef="#ctx0" brushRef="#br0" timeOffset="10538">22606 889 11541,'9'8'4326,"-2"-2"-3698,-7-6-374,48-12-693,-26 7 115,8-2 1,0 0-665,-7 3-2737,7-2 2877,5-3 0,-12 3 0,-2 0 0</inkml:trace>
  <inkml:trace contextRef="#ctx0" brushRef="#br0" timeOffset="10801">22945 720 13238,'-7'-8'1632,"2"2"-129,5 6-2461,0 0 359,67-5 369,-36 4 230,8 0 0,-3 1 0,-18 5 160,-12 4 550,-3 2-1223,-24 23 1,-8 3-1451,7-7 2005,-12 13 1,1-4-1,21-27 1,-2 3-1</inkml:trace>
  <inkml:trace contextRef="#ctx0" brushRef="#br0" timeOffset="10903">23029 889 7662,'12'9'1311,"-2"-2"107,26 11-2227,-16-10 429,20 4 1,0-2 0,-18-7 0,18-1 0</inkml:trace>
  <inkml:trace contextRef="#ctx0" brushRef="#br0" timeOffset="11104">23389 762 10502,'2'6'2485,"-5"22"1,-2 5-2433,3-7 32,-2 14 1,3-1 62,9-14 237,23-7 0,10-5-24,0-11 0,3-5-2487,14 4 1,1-3 1842,-7-6 0,2-4 107,-5-1 0,3-3-1,-7 3 1,-14 5 0,-2 0 0,22-8 0,1-1 0</inkml:trace>
  <inkml:trace contextRef="#ctx0" brushRef="#br0" timeOffset="11754">11325 2392 7104,'54'2'-143,"0"0"0,0 1 0,-1-1 0,0 0 0,-4-1-385,-2-2 0,3-1 90,-7 0 1,6-1 0,3-1-1,1 0 1,-4 1 493,5-2 1,-2 0 0,0 0 0,0 1-1,4-1 1,1 0 0,-2 1 0,-6-1-1,5-1 1,1-1 0</inkml:trace>
  <inkml:trace contextRef="#ctx0" brushRef="#br0" timeOffset="14440">21802 2646 10807,'-12'-9'2005,"-35"-13"-2005,19 10 782,-5-3 0,-12-4 0,-3-3 0,6 1-597,5 2 1,3-1 0,-2 0-1546,-5-2 0,-3-1 1,0 0-1,4 1 1482,-8-10 0,3 1 247,0-5 1,-3-4-545,13 7 1,-4-4 0,1-2 0,2 3 171,0-1 1,1 3-1,0-3 176,1 0 0,-2-3 1,2 1-1,7 4-173,1-3 0,5 3 1,1-1 1,1-2 45,-2-14 1,6-7-109,11 13 1,5-3 0,3-3 0,1 2 56,2 5 0,1 1 0,3-1 0,3-1-262,3-1 1,2-2-1,4-1 1,2 2 0,3 5 212,8-2 1,3 4-1,6 4 1,5-1 50,-11 12 1,4 1 0,4 0 0,2 0 0,2 1 0,-1 1 0,0 1 0,-2 2 32,7-4 1,0 3 0,0 2 0,0 0 0,1 0-1,1 1-15,-1 0 0,2 0 0,2 0 0,-1 0 0,0 2 0,-3 2 0,-2 2-6,5 1 1,-3 4 0,-1 1 0,-3 1 0,-1 1 21,1 1 0,-3 1 0,-1 0 0,1 1-19,-2 0 1,0 0-1,2 1 1,8 4-79,-12 1 1,5 3-1,5 1 1,3 2-1,2 0 1,0 1 0,-1 1-1,-2-1 1,-4-1-1,-5-1 51,13 3 1,-8-2 0,-2 1-1,3 1 1,7 3-15,-13-2 1,4 0 0,5 2 0,2 1-1,1 0 1,1 2 0,-1 0 0,-2 0 0,-3 1-1,-5 0 1,-4-1 5,12 10 1,-8-1 0,-4 1 0,0 3 0,3 5 5,-10-6 0,1 3 0,1 2 1,0 3-1,1 0 0,-2 1 1,-1-2-1,-2-1 0,-2-2 8,8 8 1,-3-3 0,-2-1 0,-3 3 0,1 4 2,-6-1 1,2 6-1,-1 2 1,-2 1 0,-3-2-1,-4-3 1,-6-6 4,-3 7 0,-8-7 0,-3 5 199,-1 6 1,-2 4 0,-5 3 0,-7-2-192,-5-8 0,-6 0 1,-5 0-1,-1-1 1,1-2 79,3-4 1,0-2-1,-2-1 1,-2 0 0,-2 1-41,-3-2 0,-4 3 0,-2-1 0,0-2 0,0-3 0,2-5 64,-1-3 1,1-4 0,0-4 0,-1 0-73,-11 5 0,-1-1 0,-9-2 50,15-9 0,-6-1 0,-4 0 0,-2 0 0,0-1 0,2-2 0,4 0-18,-4 0 0,3-3 1,1 0-1,-1 0 1,-5 1-55,10-1 0,-4 2 0,-1 0 0,-1 0 1,-1 0-1,1-1 0,2-2 0,2-2-45,-12-2 1,3-1 0,1-3-1,-1-2 1,-2-2-40,6-2 0,-3-1 0,-1-2 0,0-1 0,0-1 0,2 1 0,3 1-55,-6-1 1,4 2-1,0-1 1,0-1-1,-5-3 0,8 0 0,-4-1 0,-2-1 0,-1-2 0,0-1 0,3 0 0,3 0 0,5 0-275,-3-3 0,6-2 0,2 1 1,1-1-1,0-1 129,-2 2 1,2 1-1,-1-1 1,0-2-1,0-5 267,3-2 0,-2-6 0,-1-3 0,0 0 0,4 2 0,4 6 0,7 9 0,-2 6 0,3 2 0,-7-19 0,0 0 0,-1 1 0</inkml:trace>
  <inkml:trace contextRef="#ctx0" brushRef="#br0" timeOffset="22961">13779 4339 9360,'-1'-18'1008,"0"4"-3581,1 14 4202,36-44-1199,-1 22-428,-8-4 1,3 1 527,-2 14 1,4 5-766,8 4 0,0 2 590,19 1-355,-12 6 0,-3 4 12,-10 5 27,-5-1 0,1 2 80,6 3 0,0-1 7,15 9-7,-11-10 0,-2-3 835,-7-8-851,10-1 65,6-5-72,-2-7 1,3-2-79,-5 1 1,0 0-168,7-3 1,0-1 189,-11 2 0,0 1 1463,-3 1 0,2 5-1411,7 9 1,4 6-1,1 2 49,2 1 0,1 3 0,-1 0-837,2 3 1,1 1 0,-4-1 728,-8-2 1,-3-1-1,-2-3-3,0-6 0,-2-3-23,4-3 0,5-1-31,7-3 1,6 0 0,-1-1-36,-5-1 0,0 0 0,1-1-432,-8 1 0,2 0 1,-1-1-1,-4 0 421,18-4 1,-7 1 24,-16 0 1,3 1-179,11 0 0,8 1 1,-6 0 177,-7 1 1,-1 1 43,2 0 0,4-1 0,-10 2 1968,-1 5-1954,-13 1-1480,10-2-1797,-4-3 4031,4-7 1,-23 2-1,-3-3 1</inkml:trace>
  <inkml:trace contextRef="#ctx0" brushRef="#br0" timeOffset="39144">21590 2667 7688,'5'14'2392,"0"-3"-876,-5-11-206,0 0 61,16 20-1105,-5-9-44,16 18 248,-6-14-330,5 0 37,7 1 27,6 0-81,6-4 0,12 1 1,-4-2-425,-6 0 1,5-1 305,-9-3 0,8 1 0,5 1 0,0-1 0,-2 0 0,-8-2-8,4 0 0,-5-1 1,8 0-6,-9-1 0,8 0 0,6 0 1,4 0-1,1 1 0,-1-1 0,-2 0 1,-5-1-1,-7 0-694,8 0 1,-8-1-1,0 0 1,7 0 715,-4 0 0,8 0 1,4 1-1,2-1 1,0 0-1,-4 0 0,-4-1 1,-9-1-655,10-1 0,-9-2 0,2 1 629,0-1 1,1 1 0,1-1-1,-5-1-83,-2 0 1,-3-1 0,5-3 158,4-1 0,8-4 0,2-2 0,-1 1 0,-8 1-264,2 0 0,-6 0 0,5-2 261,-4 2 1,6-2 0,1-1 0,-3-1-1,-7 0 125,-3-3 1,-5-1 0,-3 1-29,6-4 1,-2-1-61,7-4 1,-1-7 177,-9-5 0,-2-6 1,-4 2-245,-4 6 1,-1-2-34,3-6 0,2-5 0,-6 1 56,-9-6 0,-7 2-56,-2 11 0,-1 0 3,2-13 0,-6-5-34,-11 14 1,-6-5 0,-2 1 0,2 4 2,2 8 0,1 3 0,-4-3-115,-4-9 0,-3-7 0,-2 2 1,0 7 90,-8-1 0,-3 4 13,6 12 1,-3-2-1,-1 0 1,1 2-2,-2-1 0,1 1 0,-10-2-11,8 9 0,-7-2 0,-5-2 1,-3-1-1,0 1 0,0 1 0,3 1 1,5 5 24,-9-5 0,6 4 0,-1 1 0,-6-2 21,6 3 0,-5-3 0,-2 0 1,-2-1-1,1 2 0,0 1 0,4 4-34,-7 0 1,2 4-1,1 1 1,1 2-1,2 0 26,-4-1 1,3 1-1,-1 0 1,-2 1-23,1-1 1,-1 1 0,-2 0 0,-2 0 0,-4 2 16,14 4 1,-3 0-1,-2 1 1,-2 1 0,-1 0-1,1 0 1,2 0-1,3 1 1,3 0-79,-10-1 1,6 1 0,1 0-1,-1 1 1,-6-1 88,5 1 1,-5-1 0,-4 1 0,-1 0-1,1 0 1,0 1 0,4 1 0,5 1 4,-6 4 0,4 0 0,2 2 1,3 1-1,1-1 25,-2 0 1,4 1 0,0 0 0,-2 1-16,3-1 1,-1-1-1,-1 2 1,0 3-1,-1 4 22,5 3 0,-1 4 0,-2 3 0,1 2 0,1-1 0,3 0 0,5-4-18,-3 1 1,5-2 0,2 0 0,-4 6-39,0 1 1,-4 5-1,-3 3 1,1 1 0,3 0-1,5-2 1,9-4 25,5 3 0,8-2 0,1 2 247,-5 10 0,1 2 1,5 5-296,9-5 1,6 6 0,2 2 0,1-2 0,0-5 46,0 1 0,1-4 1,3 5-23,-1-2 1,2 6-1,1 2 1,2-4 0,0-9 184,4-5 0,2-7 1,1 0-164,0 1 0,1-2 0,4 2 255,0-2 1,3 1-1,3 0 1,6 0-256,3-2 0,7 0 0,3 0 0,2 0 0,1-1 0,-3-1-240,-2-2 1,-1-1 0,0-1 0,1 0 0,2-1-1,3 0 218,-3-2 0,4 0 1,2 0-1,2 0 0,-1-1 1,0-1-1,-3-2 0,-4-3-9,9 1 0,-4-2 0,-2-3 1,0-1-1,1 0-13,0-1 1,1-1 0,0 0 0,-2-2 0,-2-1 31,-3 0 1,-4-2 0,2-1-1,7-1-219,-5-2 1,8-1 0,3-1-1,3-1 1,1-1 0,-2 1 0,-3-1-1,-5 1-24,3-1 1,-5 1 0,-2-1 0,2-1 0,5 0 214,-2-1 0,4 1 1,4-1-1,1-1 1,0 0-1,-3 0 1,-4-1-1,-7 1 44,7-4 0,-7-1 0,-3 0 1,1-1-4,2 0 0,-1 0 0,1-1 0,-1 0 0,-2 0 1,-2 0 0,2-1-1,5-3 42,-6 0 1,6-3-1,2-2 1,1-1-1,-1-1 1,-3 1-1,-3 1-28,-1 0 0,-4 0 0,-1 0 0,0 0 0,3-2-32,3-1 0,6-2 1,0 0-1,-1-1 0,-6 2 1,-7 1 17,-1-6 0,-8 2 0,-5 1 68,-5-1 0,-6 1-216,0 2 0,-9-2 148,-25-4 0,-16-6 0,-3 1 0,9 5 0,14 7 0,-1 1 0,-27-12 0,-1 0 0,1 0 0</inkml:trace>
  <inkml:trace contextRef="#ctx0" brushRef="#br0" timeOffset="46700">21232 4276 0,'57'9'0,"0"0"0,0 1 0,0-1 0,0 0 0,0 1 0,0-1 0,1 0 0,-1 1 0</inkml:trace>
  <inkml:trace contextRef="#ctx0" brushRef="#br0" timeOffset="47146">22670 4318 2904,'57'2'-264,"0"1"0,0-1 0,-1 0 0,1 0 0,0 1 0,-4-1 0,2 0 0,-2 0 0,-1 0 0,-3 0 0,-5 0 291,5 1 1,-6-2-1,1 2-29,3-1 0,0 1 1,0-1-25,-1 1 0,-1 0 1,0-1 25,-3 1 0,0 0 0,2 0 0,7 0 0,6 2 0,-7-2 0,-17 0 0,-21-3 0,18 2 0</inkml:trace>
  <inkml:trace contextRef="#ctx0" brushRef="#br0" timeOffset="47536">22034 4233 3044,'-54'-7'455,"0"0"1,0 0 0,0 0-1,5 0 1,0 1 0,2 0 0,4 1 1152,-14 1 0,8 1-1608,-8-1 1447,11 1-1415,64 3 1,27 3-1,16 0 1,4 1-1,-7-1-223,-7 0 0,-1-1 0,1 0 1,2 0-1,4 1 209,-4-1 1,3 1 0,2 0 0,1 0 0,1 1 0,1-1 0,-1 1 48,-5-1 1,0 0 0,1 0-1,-1 0 1,2 1 0,1-1-1,1 2 1,3-1-228,-8 1 0,2 0 0,2 1 0,2 0 1,0 0-1,2 1 0,-1 0 0,-1-1 0,0 1 1,-2-1-1,-3 0 0,-2-1-99,7 1 0,-4 0 0,-1-1 0,-2 0 1,-1 0-1,2 0 0,1 1 0,3 0 185,-5 0 1,3 0 0,4 1 0,0 0 0,1 0 0,0 0 0,-3 0 0,-2 0 0,-4-1 0,-5 0 0,-6-2-732,22 4 1,-10-2 0,-6 0 804,12 1 0,-26-4 3073,-82-19-2869,14 8 1,-10 0-114,6 1 1,-10-1 0,-5-2 0,-1 0-1,1 1 1,5 1-25,-1 0 0,4 0 1,-1 1-1,-7-1 19,6 1 1,-5-2 0,-2 1 0,-3-1 0,-2 0 0,0 1 0,-1 0 262,5 1 0,-3 1 0,-2 0 0,0-1 0,-1 1 0,1 1 0,1-1 0,2 0 0,2 0-306,1 1 0,2-1 0,1 0 1,2 0-1,-1 1 0,-1 0 1,-1 0-44,-2 0 0,-4 0 0,-3-1 0,1 2 0,2-1 0,5 1 0,6 1 0,10 1-5,-11-1 1,12 4-38,-5 9-658,72 3 0,35 2 0,-4-1 405,-9-2 0,6 0-160,-10-4 1,9 1-1,6 0 1,1-1-1,-3 0 1,-7-3 185,-4-1 0,-5-2 0,0-1 0,3 1-138,2 0 0,3 0 0,1 0 1,-1 0-1,-5 0-323,10 0 0,-4 0 1,0-1 895,-7 0 1,1 0 0,-2 0-1,-5 0 1,3 0 0,-5 0 0,3-1-1,-1 1 1</inkml:trace>
  <inkml:trace contextRef="#ctx0" brushRef="#br0" timeOffset="120935">17971 4551 5996,'46'-8'-43,"1"-1"0,0 1 1,4 1-1,1-1 171,-4-1 1,2-2 0,-3 1 112,6 1 0,-1 1 22,-13 2 0,2 0 0,-1 1-130,1-1 1,1 1-1,8 0-42,-9 2 1,8 0-1,5 0 1,3 1-1,3-1 1,-1 1-1,-1 0 1,-4-1-1,-6 1-91,8 0 0,-6 0 0,-2 0 0,2 0 0,7 0-4,-5 1 0,5-1 0,4 0 0,3 1 0,0-1 0,-1 0 0,-3 1 0,-4 0 0,-6 0-75,11 0 0,-7 1 0,-2 1 0,0-1 133,2 0 0,-3-1 1,5 1-1,8 1-192,-18-1 0,5 0 0,3 0 1,5 1-1,1-1 0,2 1 1,0-1-1,1 1 0,-2 0 1,-2 0-1,-3 0-94,2 0 0,-2 1 0,-2 0 0,0 0 0,0 0 0,1 0 0,0 0 0,2 0 0,3 0-28,-7 0 1,1-1 0,3 1 0,1-1-1,1 1 1,0 0 0,0-1 0,0 1-1,0 0 1,-2 0 0,-2 0 0,-2 1-1,-3-1 328,10 2 0,0-1 0,-3 2 1,-1-1-1,-2 0 0,-3 0 1,-3 0-1,-4 0 0,9 1 1,-6-1-1,-3 0 0,-3 0 1,17 3-1,0-1 0</inkml:trace>
  <inkml:trace contextRef="#ctx0" brushRef="#br0" timeOffset="148242">14605 4360 14257,'-54'-11'35,"1"-1"0,0 1 0,0-1 0,0 1 0,1-1 0,3 2 0,1-1 0,0-1-796,-2 0 1,-1 0-1,1-1 1,2-1 1121,-10-6 0,2 0 0,3 0-259,12 4 1,2-1 0,-1-1-59,-8-1 0,-1-3 0,4-10-7,17-6 0,1-8 0,4-5 0,3 0 0,2 7-58,2 1 1,3 3-1,4-6-22,2 1 1,1-9-1,1-4 1,3 0 0,4 5-1,5 8-680,10-1 0,7 8 1,3-1 720,-3 0 1,1-1-1,5 0 1,8 3 29,-1 10 1,6 0 0,6 1 0,3 1-1,2 1 1,0 1 0,0 1 0,-3 2-103,2 0 0,-2 1 1,0 3-1,1 0 1,1 1-1,3-1 0,3 0 63,-10 2 0,3 0 0,2 0 0,1-1 0,2 0 0,1 1 0,0-1 0,0 2 0,-1 0 1,-2 1-1,-2 2 0,-2 1-153,7 0 1,-2 2-1,-1 1 1,-2 1-1,-1 2 1,0 0-1,1 0 1,0 1 139,6-1 0,0 0 0,-2 1 0,2 1 0,0 3 0,1 2 0,3 6-236,-10 1 0,2 4 0,3 3 1,1 2-1,0 2 0,0 1 1,0 0-1,-3 1 0,-2-2 1,-3 0-1,-4-3 112,5 3 1,-5-2 0,-3-1 0,-2 1 0,3 2 0,5 3 74,-5-1 0,7 2 0,3 2 0,2 1 0,0 1 0,-2 1 0,-4-1 0,-5 1 0,-7-2 0,-10-1-33,2 17 1,-14-1-1,-3 1 106,-1 0 0,-3-1 0,-4 1 33,-2-3 1,-3 0 0,-12 2 674,-13-2 1,-13 4-1,-7 2 1,-4 0 0,2-4-1,5-5-489,5-3 1,3-6 0,-2-1 0,-5 4-126,0-3 1,-6 5 0,-3 1 0,-2 0 0,1-3 0,2-4 0,5-6 77,-16-2 1,4-8 0,-1-1-87,11-2 0,-1 0 0,-1-1 0,0 0-37,1-1 1,1 0 0,-4-1 0,-8-1-132,11-3 0,-7 0 0,-6-2 0,-2 1 0,-3-2 0,0 0 0,0 0 0,3 0 0,4 0 0,6 0 23,-12 0 0,7 0 0,2 0 0,-2-2 1,-8 0-8,14 0 0,-6 0 1,-4-1-1,-3 0 0,-2-1 1,0 0-1,2 0 0,2-1 1,5 0-1,5 0 0,7-1-80,-8-3 1,9 0-1,3-2 1,-2 0 82,-10-2 1,0 0 0,-1-2 0,1-4 62,-1-6 0,-1-5 0,4 1 0,10 7 0,-14-1 0,8-6 0,0 1 0</inkml:trace>
  <inkml:trace contextRef="#ctx0" brushRef="#br0" timeOffset="149164">7684 4022 5385,'23'4'441,"15"-4"0,2-2 364,9-3-423,0 0 1,15-1-107,-22 3 1,8-2-1,6 0 1,4 0 0,1 0-1,-1 1 1,-4-1 0,-6 1-236,2 1 0,-6 0 1,-1 0-1,3 0 1,8 0-31,-9 1 1,7-1 0,4-1 0,3 1 0,2 0 0,1-1 0,-1 1 0,-1 0 0,-3 1 0,-5 0 0,-5 1-12,11 1 0,-6 0 0,-4 1 0,1 0 0,4 1 23,0-1 0,1-1 1,1 1-1,3 1 0,3 0 1,4 1-113,-17 0 1,4 1-1,4 1 1,1 0-1,2 0 1,1 1 0,0-1-1,-1 1 1,-1 0-1,-3-1 1,-3 0-1,-4 0 19,15 0 0,-7 0 0,-3 0 0,0 0 0,3 0 0,7 1 46,-15-2 1,5 2 0,3-1-1,3 1 1,1 0 0,0 0-1,1 0 1,-2 0 0,-3-1-1,-3 1 1,-5-1 0,-4-1-24,22 3 1,-10-2 0,-3 1 0,1-1 29,3 0 0,0 1 0,-1-1 1,1 1 164,-4-1 1,-1 0 0,3 0-1,7 0-312,-15 0 1,6-1 0,4 1 0,2 0-1,1 0 1,0 0 0,-3-1 0,-4 1-1,-5-1-82,3 0 0,-7 0 0,-2-1 1,2 1-1,5 0-224,2 0 0,6 0 0,5 1 1,1 0-1,-1 0 0,-6-1 1,-8 0-1,-11-1 470,3-1 0,-9 0 0,0 0 0,-5-1 0,-12 0 0</inkml:trace>
  <inkml:trace contextRef="#ctx0" brushRef="#br0" timeOffset="149360">12891 4382 13198,'41'-1'-238,"0"1"0,0 0 0,-8 1 0,1-1-371,7-3 1,5-2 0,-5-1-525,-7 0 1,-5 1 0,2 0 0,3-2 0</inkml:trace>
  <inkml:trace contextRef="#ctx0" brushRef="#br0" timeOffset="156949">12636 5419 9805,'-7'-6'2425,"1"2"412,6 4-2126,60-9-490,-22 3-1963,8 0 0,2-1 1842,-17 3 1,3 1-39,5 0 0,9-1 0,4 0 1,2 0-1,-3 1-51,4-1 0,-1 1 0,2-1 1,4 1-257,-8 0 0,5-1 0,2 1 1,1-1-1,0 1 0,-2 0 1,-5 0 219,1 0 0,-5 1 1,0 0-1,2 0 0,8 0-454,-10 1 0,5-1 0,5 1 0,3 0 1,2 0-1,0 0 0,1 0 0,-3 1 1,-2-1-1,-4 1 0,-6-1 384,15 1 0,-7 0 0,-3 1 0,1-1 0,6 0 0,-10 0 1,4 0-1,5 0 0,1-1 0,-1 1 0,-2 0 0,-5-1 1,-6 2-1,-10-1 0,10 2 0,1 0 0</inkml:trace>
  <inkml:trace contextRef="#ctx0" brushRef="#br0" timeOffset="160743">5969 5503 9926,'-49'-5'-136,"1"-1"0,0 1 0,-1 0 0,2-1 0,-1 1 0,1 0 0,4 0 136,-1 0 0,4 0 0,-2-1 183,-4 1 1,-1 0 0,-7-6 93,11 0 0,-7-4 0,-4-3 1,-2-2-1,-1 0 0,1 0 0,5 0 1,4 3-484,-8-3 1,6 2-1,0-1 1,-6-5 256,7 2 1,-7-4 0,-4-1 0,-1-3 0,1 0-1,4 1 1,7 1 0,9 2 382,-3-5 1,11 2 0,4-9-727,7-10 0,3-12 0,4-5 1,4 3-1,6 9 153,6 8 0,6 6 0,4-5 31,0-2 1,2-6 0,3-2-1,5 4 1,7 9 149,7 10 0,7 7 0,3 4 0,2 3 0,-3-2 23,1-2 1,-3 0 0,5 3 0,10 1-41,-18 8 0,6 1 1,6 1-1,4 0 1,2 1-1,3 0 1,1 1-1,0 0 1,-1 1-1,-2 1 1,-3 0-1,-5 0 0,-4 2-139,13-1 1,-7 2 0,-3 1-1,-1 1 1,4 0 0,6 1 101,-8-1 0,5-1 0,3 0 0,3 0 0,1 0 0,1 2 0,-1 1 0,-2 1 0,-3 3 0,-4 2 0,-5 4-42,11 8 1,-4 4 0,-4 3 0,-4 3 0,-4 4 0,-3 4 205,-7 3 0,-4 7 0,-5 2 0,-1 1 0,1-1 1,1-3-52,9 0 1,3-2 0,-1-2 0,-5 2 0,-11 3-168,-11 4 1,-7 5-1,-6-1 1,-6-4 0,-6-12 374,-23 2 1,-10-12-77,14-7 1,-2-2-1,-1-1-153,-1 0 0,-1-2 1,-10 0-271,4-5 0,-7-1 1,-8 1-1,-3-1 0,-1 0 1,0-1-1,3-2 0,5 0-190,2-2 1,4-1 0,1-2-1,0 0 1,-2 0 0,-5 0-280,2 0 0,-5 2 1,-3 0-1,-2-1 0,-1 0 1,2-1-1,3-2 0,4-3 1,6-3 778,-14-7 1,7-6 0,5-1 0,4 1 0,4 2 0,4 2 0,7-4 0,8-9 0,0 0 0</inkml:trace>
  <inkml:trace contextRef="#ctx0" brushRef="#br0" timeOffset="163063">18986 5186 13432,'43'-5'702,"0"0"1,0 0 0,-3 0 0,4 1-393,5-1 1,10-1 0,5 0 0,-1 0 0,-6 2-1466,1-1 0,-4 1 0,13 0 1246,-27 2 0,7 0 1,6 0-1,3 0 0,4 0 1,2 0-1,1 0 1,0 0-1,0 1 0,-3-1 1,-2 1-1,-4-1 1,-5 1-421,16 0 1,-7 0-1,-3 0 1,-1 0 0,4 1-1,7-1 312,-17 0 1,5 1 0,3-1-1,2 0 1,2 1 0,1-1-1,0 1 1,0-1 0,-2 1-1,-2 0 1,-3 0 0,-4 0-1,-4 0-178,20 2 0,-8 0 0,-4 0 0,0 0 0,1 1 126,2-1 0,1 1 0,-1 0 0,1 0 1,-1 0-164,-2 0 1,-2 0-1,1 0 1,3 1 0,8 1-231,-17-2 1,5 2 0,3 0-1,4 0 1,2 1 0,1-1-1,0 1 1,0 0 0,-2-1-1,-3 1 1,-4-1 0,-4 0-147,12 0 0,-6 0 1,-4 0-1,1 0 0,1 0 1,7 1 454,-11-1 0,5 0 1,4 1-1,3 0 1,0 0-1,0 0 1,-2 0-1,-2 0 1,-5 0-1,-5-1 1,-7-1 152,21 3 0,-12-1 0,-7 0 0,-5-2 0,-4 1 0,-4-2 0,0 1 0</inkml:trace>
  <inkml:trace contextRef="#ctx0" brushRef="#br0" timeOffset="166865">4445 6668 12832,'8'4'703,"-2"-1"-459,-6-3 1402,0 0-901,50 20-294,-2-1-359,-12-5 0,8 3-2,6 1 1,10 3-1,2-1 1,-9-2-1232,2-1 1,2 0 1166,-14-5 0,8 3 0,3 0 0,1 1 0,-3-3 1,-8-2-13,1-1 0,-6-3 0,7 1 5,0-2 0,7 2 0,4-1 0,1 1 0,-3-2 0,-5 0-569,-3-1 0,-4 0 0,0-1 0,6 0 551,-2 0 0,5 0 0,4 1 1,1-1-1,-1 0 0,-4-1 0,-5 0-468,3 0 0,-5-1 1,-2-1-1,3 1 478,13 0 0,2 0 0,1 0 1,-5 0-1,0-1 0,-4 0 0,0 0-105,-2 0 1,-1 0 0,9-2 82,-11-1 1,7-2 0,6 0 0,3-1 0,0 0 0,-2 0 0,-4 0 0,-7 1 0,6-1 1,-7 1-1,-1-1 1,8-2 13,-4 1 1,7-1-1,6 0 1,1-2-1,-1 1 1,-4-1-1,-8 0 1,-10 0 20,12-4 0,-7-8 125,-2-8 0,5-10 0,-2-3 0,-9 6-64,-8 4 1,-4-3-47,8-11 0,1-6 1,-12 6 37,-20-8 717,-3 15 0,-3-5-767,-8 3 0,-4-7 0,-1 0 0,1 4-31,4 3 1,0 4-1,-3-3 315,-2-4 1,-4-4-1,-1 1 1,0 6-425,-8-6 0,-7 1-182,2 10 1,-8-5 0,-3-1-1,1 1 1,4 4 236,-2-4 0,4 4 0,-7-3-204,5 7 0,-5-4 0,-4-1 0,0 2 0,3 3 0,6 7 70,-10-4 1,-6 6-77,15 10 1,-8-1 0,-7-2-1,-4 1 1,-2-1 0,0 1 0,2 1-1,4 1 1,7 3 45,-13-4 0,8 4 1,0 0-1,-8-1 206,13 2 0,-4-1 0,-5-1 0,-1 0 0,-2 0 1,1 0-1,1 2 0,4 2 0,3 1-307,-9 2 0,4 2 0,2 2 0,2 1 0,0-1 320,-1 0 1,4 0 0,-2 0 0,-10 3-58,12 0 0,-8 2 1,-5 1-1,-3 0 1,-3 2-1,1-1 1,0 1-1,4-1 1,4 1-1,6-2 59,-6 2 0,7-1 0,3 1 0,-2 0 0,-7 1-40,7-1 1,-6 1 0,-4 1-1,-2 0 1,0 1 0,1-1 0,4 1-1,5-1 1,7 0 39,-18 5 0,10 1 0,1 0 241,0-1 0,-1 1 1,-7 5-194,19-3 1,-6 3-1,-4 4 1,-2 1 0,-2 2-1,2-1 1,1 0 0,4-2-1,5-3-39,-11 6 0,7-3 0,0 1 1,-6 3 9,8-4 1,-7 4 0,-4 2 0,-1 1 0,2-1 0,3 0 0,8-2 0,8-4 546,-9 15 0,11 1-492,5-6 1,0 3 0,5 5 22,7 1 1,3 5-1,4 1 1,1-1 68,2 7 0,4-1 0,3 1 279,1 6 1,5 0-1,9-5-256,11-13 1,7-4 0,11-3-150,-3-9 1,9-2-1,5 0 1,1-2 0,-1 0-1,-5-1-299,2 2 0,-5-1 0,2-1 0,5 0 259,-9-4 0,6 1 0,1 0 0,2-1 0,0-1 0,-1-2 0,-4-3-23,5-2 0,-2-4 0,-2-2 0,0-1 0,-1 0 11,1 2 1,-4-1 0,4-1 0,12-2-469,-21-2 1,7-1-1,5-1 1,5-1 0,3-1-1,3 0 1,2-1 0,0 0-1,1 0 1,-2 0-1,-1 0 1,-3 0 0,-4 1-1,-4 0 1,-6 1 78,14-1 0,-7 1 0,-5 0 0,-1 0 0,5-1 1,8-1 400,-15 1 0,8-1 0,4-1 0,4 0 0,2 0 0,2-1 0,0 0 0,-1 0 0,-3 0 0,-4 1 0,-4 0 0,-6 1 0,-8 1 0,-8 1 0,15-3 0,-11 2 0,3-1 0,1 0 0</inkml:trace>
  <inkml:trace contextRef="#ctx0" brushRef="#br0" timeOffset="168301">11388 2413 13240,'-9'-1'813,"2"0"-813,7 1 1473,0 0-667,54 0-576,-13-3-818,3 2 1,6 0 731,7-2 0,6 0-131,-12 1 1,7 2-1,0-1 1,-1 0-707,-9 1 0,-2-1 0,1 0 1,4 1 656,-1 0 1,5 1-1,3 0 1,-1 0-1,-3 0 1,-6 0-38,10 0 0,-5 1 0,1 0-514,-1 0 1,2 0-1,0 0 1,-5 0 464,-3 0 1,-3-1 0,-1 1-131,15 0 1,0 0-714,-12 0 1,-1 1 0,-12 1 494,-14 3 470,-4 3 58,-49-5 1,-25-2 226,13-1 0,-5 1 0,-6-1-20,9 0 0,-6 0 1,-3-1-1,-2 1 0,1 0 1,1 0-105,4 0 0,1 0 1,0 0-1,-1 0 1,0 0-1,-1 0-39,3 0 1,-2-1 0,-2 1 0,1-1 0,1 1 0,2-1 0,4 1 343,-13 1 0,4-1 0,3 1 0,1-1-104,-7 1 0,2-1 0,2 1-396,8 0 0,2 0 0,5 0-22,-1 1 0,13 2 254,18 4-177,43-5 0,20-2 3,-8 0 0,12-1-173,-17-2 1,9-1 0,7-1 0,6 0 0,3-1 0,2 1 0,-1-1 0,-4 0 0,-4 1 0,-6 0-224,7 0 0,-8 0 0,-1 0 0,2 0 1,9-1 371,-14 1 0,7-1 0,4 0 0,5 0 0,1-1 0,1 1 0,-1-1 0,-2 0 0,-5 1 0,-4 0 0,-7 0 0,-8 0 0,27-1 0,-11-1 0,-9 0 0,-1 1 0,0-1 0</inkml:trace>
  <inkml:trace contextRef="#ctx0" brushRef="#br0" timeOffset="171500">14034 1482 9593,'15'1'1355,"-3"0"1267,-12-1-1600,0 0-3823,35-19 2994,5-1 0,5-2-57,-2 0 0,3-1-120,-6 4 1,3-2-1,-3 2-16,4-2 0,-2 2 4,4-2 1,1 1 112,-1 0 1,8-2-244,-10 6 1,8-3 0,5 0 0,1-1 0,-1 0 0,-6 3 29,3 0 1,-5 1 0,1 0 0,3-1-97,-1 0 1,3-1 0,3-1 0,0 0 0,-4 2-1,-5 2-70,12-2 0,-6 2 0,-3 2-1907,8-3 0,-4 3 1387,-13 3 1,-6 0 943,3-4 1,-45 14 0,-15 0 0</inkml:trace>
  <inkml:trace contextRef="#ctx0" brushRef="#br0" timeOffset="171734">15494 868 13857,'2'3'179,"-1"0"167,36-11 0,18-7-444,-10 8 0,3 1-399,-7-2 0,3-2 0,-2 3 259,12 0 0,-11 8 1368,-20 19-688,-29 9-442,-24 12-251,3-18 1,-5 0-614,-6 5 0,-3 3 864,5 1 0,-2 2 0,8-10 0,4-11 0,12-2 0</inkml:trace>
  <inkml:trace contextRef="#ctx0" brushRef="#br0" timeOffset="172053">14224 2138 14375,'0'6'2027,"0"-1"-1436,0-5-317,36 1-589,-6 1 376,0 0 1,7 0 103,16 3 1,10 1-1,-4 0-1339,-5 0 0,2 0 1182,-8-1 0,7 1 1,3 0-1,-2 0 1,-6 0-441,-5-1 0,-4 0 1,4 0 370,8 1 0,5 1 0,2 0 0,0 0-439,-12 0 0,1 0 0,0 0 0,-1 1 0,-3-2 34,13 3 0,-3-2 1,0 2-1083,-6-1 1,2 1 0,-5 0 0,-14 0 1335,-9 3 1,-6-2-1,-18-5 1</inkml:trace>
  <inkml:trace contextRef="#ctx0" brushRef="#br0" timeOffset="172283">15769 2286 5672,'20'10'3024,"19"29"-1222,-33-24-1121,11 26 1121,-29-21-1593,-21 2 0,-14 3 0,2-2-862,1-2 1,-2 0 130,-2 2 0,-4 1 0,3-3 522,-5-6 0,8-6 0,15-1 0,-13-1 0</inkml:trace>
  <inkml:trace contextRef="#ctx0" brushRef="#br0" timeOffset="173834">14118 720 9497,'10'10'3071,"-2"-1"-3432,-8-9 1754,0 0-772,26 76-733,-16-33-250,5 3 1,-2 1-911,-6-2 1272,-3-8 0,-1-13 0,-2-3 0</inkml:trace>
  <inkml:trace contextRef="#ctx0" brushRef="#br0" timeOffset="173999">14076 995 9376,'-3'-3'4274,"1"1"-4030,2 2-138,34-16-106,-13 7-90,31-15-2050,-14 6 1,-1-3 2139,10-12 0,-14 15 0,-3 0 0,-12-1 0</inkml:trace>
  <inkml:trace contextRef="#ctx0" brushRef="#br0" timeOffset="174284">14415 741 7195,'4'11'1633,"-1"-2"-1342,-3-9 11,0 0 169,38 66-415,-18-34 5,2 6 1,-1-1 159,-6-15 3602,-12-18-3429,-5-9-231,-1-8 86,-2-7-89,3 2-102,8-15 1,3-3-246,6-7 89,-4 7 0,2 1-1412,18 0 1510,5 20 0,-11 1 0,0 11 0</inkml:trace>
  <inkml:trace contextRef="#ctx0" brushRef="#br0" timeOffset="174984">14563 1757 10029,'3'5'3284,"-1"0"-990,-2-5-2277,-20 18-328,12 16 0,1 5-739,-7 18 460,9-14 0,9-3-1432,24-2 1485,8-32 0,1-5 0,-3 11 0,-3-15 0,-1 0 0</inkml:trace>
  <inkml:trace contextRef="#ctx0" brushRef="#br0" timeOffset="175434">14796 1947 7915,'5'7'3998,"0"-1"-3959,-5-6-39,0 0-632,-15 39 469,13-26-83,-9 29-110,17-37 29,2-2-102,0-1 93,8-17 1792,-9-1-854,4-8 6,-11 5 53,0 0-869,10-10 26,-2 8-16,10-4-256,5 10 163,-4 5 19,6-2-795,8 5 1067,-15 4-2,14 9-290,-23 2 1,6 15-1086,-3 13 1267,-2-9 175,-2 3 145,-6-23 675,-1-5 481,4-7-1666,0 1 107,11-10 104,-2 4 10,16-6 541,17 11-361,-5 9-101,0 7-263,-26 4 263,-18 8 0,4-19 0,-3 5 0</inkml:trace>
  <inkml:trace contextRef="#ctx0" brushRef="#br0" timeOffset="184857">9398 6541 14691,'19'-4'448,"36"-13"-5735,-16 7 5755,0 0 1,15-1 0,9-2-1,1 0 1,-4 2-581,-5 2 0,-2 2 0,1 0 0,2 0 1,2-1 147,-5 1 0,2-1 0,2-1 0,0 1 0,1 0 0,-1 0 0,-2 2-68,3 0 0,-1 0 0,0 2 1,-1-1-1,-1 1 0,-2 1 70,1-1 0,-5 1 0,1 1 0,3-1 1,7 2-209,-12 0 0,6 1 0,3-1 0,3 2 0,2-1 0,1 1 1,-1-1-1,0 1 0,-3 0 0,-3 0 0,-4-1 33,11 1 1,-6 0 0,-3 0 0,0 0 0,4 0 0,6 1-239,-14 0 0,5 0 0,4 0 0,3 0 1,1 1-1,1-1 0,-1 1 0,-2 0 1,-2 0-1,-4 0 0,-6 0 0,-5 0-759,15 1 1,-9 1 0,-4 0 0,4 0 1133,1 0 0,3 1 0,1 0 0,-5-1 0,-10 0 0,0-1 0,-7 0 0,-2 0 0,0 0 0</inkml:trace>
  <inkml:trace contextRef="#ctx0" brushRef="#br0" timeOffset="195538">10816 2752 3033,'-33'-37'-125,"-1"1"0,1 0 1,0 0-1,-8-8 1,1-1-1,7-4 522,12 1 1,6-5 0,3 0-1,1 4-180,1 2 1,2 4 0,2-5-32,-1-7 0,0-7 0,2 1 0,6 7-172,6 7 1,4 6 0,3-1 1,2-1 0,3 0 0,2 0 1,2 0 1,3 0 0,1 0 23,1 1 0,3 0 0,8-2-6,-7 14 0,7-3 0,5-1 0,2-1 1,2 0-1,-1 2 0,-3 1 0,-3 4-31,2-3 1,-4 4 0,-1 1 0,3 1 0,7-3 24,-8 5 1,6-2 0,3-2 0,3 0-1,2 0 1,-1 1 0,0 1 0,-3 2-1,-3 4 1,-4 3-15,18-3 1,-7 7-1,0 4 1,3-1 30,-9 1 1,3 0 0,1 0-1,0 2 1,-2 1 0,-2 3 125,7 1 0,-5 1 0,2 5 0,5 9-135,-13 3 1,4 5-1,4 6 1,2 3-1,1 3 1,-1 1-1,0 0 1,-3-1-1,-3-2 1,-5-4-116,10 6 0,-7-3 0,-3-1 0,2 4 1,3 7 71,-10-8 0,3 5 1,4 3-1,1 3 1,1 1-1,-1 2 0,-2-1 1,-3 0-1,-4-2 1,-6-3-1,-7-4-17,0 14 1,-10-3 0,-5-2-1,0 4 3,1-1 1,0 3-1,-2 1 1,-3-1-1,-3-4 192,-4 11 0,-7-4 0,-10 4-117,-3-15 1,-7 5-1,-5 2 1,-4 0 0,-3 0-1,1-3 1,2-4 34,-1-4 0,1-3 0,-2-2 1,0-2-1,-2 2 0,-2 2-12,4-1 0,-3 2 0,-1 2 0,-1 0 0,0-1 0,0-2 1,0-4-1,2-4 44,-13 1 0,1-5 0,1-4 0,0-3 0,2-1-15,3-1 0,2-2 0,-1-3 0,-8-2-3,5-4 0,-6-1 0,-5-2 0,-3-2 0,0 0 0,1 0 0,4-1 0,6 0-85,-3 0 0,6-1 0,2-1 0,-2-1 0,-5 0-66,3 0 1,-5 0 0,-2-1-1,-2 0 1,0-1 0,2-2-1,5-3 1,5-2 5,-2-7 0,5-4 0,4-2 0,2-2 1,1 2 9,-1-2 1,3 1 0,2-2 0,-1-3-31,0 2 0,-1 0 0,1-3 0,3-5 0,9-7-45,10 1 1,6-7 0,4-6 0,3-3 0,3-2 0,1 1 0,1 1 0,0 4 0,-1 6 38,0-5 0,0 5 1,3 2-1,1-1 0,1-7 11,1 4 0,0-6 1,2-4-1,0-3 1,2 1-1,1 1 0,1 4 1,2 6-1,2 7-162,12-7 0,4 10 1,1 4-1,2-1 30,0-2 1,2 2-1,1 0 1,1 1-169,2 1 1,0 1-1,2 1 1,0 2 2,-1 1 0,0 1 0,3 1 0,8 0 353,-12 10 0,7 0 0,3 0 0,4-1 0,0 1 0,0 1 0,-3 0 0,-5 2 0,-6 1 0,6-4 0,-7 3 0,-1 0 0,6-1 0,4 3 0,-1 0 0,1 0 0,0 0 0,0 0 0,0 0 0,-1 0 0</inkml:trace>
  <inkml:trace contextRef="#ctx0" brushRef="#br0" timeOffset="196087">13081 550 7705,'17'18'1033,"-4"-4"-834,36 9 147,-16-2 0,5 4 1,-1-1-279,12 8 1,1 2-1391,-6-1 1,2 3 0,-7-1 1535,-6 2 1,-6 2 25,4 5 1,-2 3-124,-9-12 1,0 1 0,-1 2-4,0-1 1,-1 2 0,0 8-394,-5-5 0,0 7 0,0 5 0,0 3 0,-1-1 0,-1-3 0,-1-4 199,1 6 1,-2-5 0,-1 1 0,1 5-105,-1-5 0,1 5 1,0 3-1,0 1 1,-1-1-1,-3-5 0,-2-5-125,-3 14 0,-6-7 1,-2 2-292,0-10 1,-2 3 0,-2 0-1,-2 1 1,-2-1 599,-3 2 0,-3 0 0,-1 0 0,0-2 0,2-2 0,2 1 0,1-1 0,1-2 0,-2-3 0,-9 3 0,1 1 0,0-1 0</inkml:trace>
  <inkml:trace contextRef="#ctx0" brushRef="#br0" timeOffset="202219">6202 1503 6081,'5'5'235,"-1"-1"-226,-4-4 21,0 0-30,1-16-109,0 9-20,0-10 267,-7 12-138,3 3-42,-6 0 42,5 2 89,1 0 12,0 0-101,-1 0 0,-1 0 0,3 0 0,-1 0 0</inkml:trace>
  <inkml:trace contextRef="#ctx0" brushRef="#br0" timeOffset="202584">6244 1207 0,'7'5'0,"-2"0"2921,-5-5-1636,0 0 3618,4-5-3572,-3 5 108,1-2-1277,-5 5 3435,-1 5-3281,-16 26 1,-4 9-348,6-14 0,0 1-341,-11 19 0,-1 1 106,6-14 0,1-2-1734,-2 2 1,2-1 1999,5-5 0,1-1 0,-1-1 0,4-3 0,8-8 0</inkml:trace>
  <inkml:trace contextRef="#ctx0" brushRef="#br0" timeOffset="202739">6138 1439 3654,'16'9'2196,"-4"-1"336,-12-8-2793,0 0-6201,67 10 6462,-37-8 0,7 3 0,-4 0 0,-19-6 0</inkml:trace>
  <inkml:trace contextRef="#ctx0" brushRef="#br0" timeOffset="203120">6604 1143 3579,'9'1'2358,"-2"-1"703,-7 0-1953,-26 79-1108,12-36-249,-2 8 0,-3 12 0,3-9-59,7-23 0,1-2 604,-7 24 0,2-5-699,5-17 589,1 1 1298,3-11 2163,2-6-3647,6-13-53,10-16 8,2-3-530,20-10 0,3 0 330,-6 5-72,4 0 1,-3 5 316,-18 16 134,-4 6 174,-4 6 108,-4 6 335,-15 15 1,-6 4-519,-2 3-213,-2 0 0,-2-2-11,-10 6-9,11-14-194,-1 15 194,21-31 90,8 5-90,11-23-420,4-3-305,4-7-558,2-7 622,0-10 1,-3 5 0,-14 23-1,10-17 1</inkml:trace>
  <inkml:trace contextRef="#ctx0" brushRef="#br0" timeOffset="203772">6794 1249 12846,'-9'-4'1425,"1"0"-1993,52-8 55,-19 7-718,14 4 1,-1 4 1493,-19 9 157,-9 32-213,-31-12 266,-16 12-57,5-13 0,0-1-416,-1 1-772,5-5 1,4-2 471,15-12 452,5-4-488,5-3 308,38-14-199,-16 2 20,30-11 134,-27 6-101,-1 3 1098,-4 3 482,3 26-955,-14-4-107,-2 23-46,-16-12-139,-8 13-419,-2 13 60,5-12-15,2-4 178,11-28 37,1-8 379,3 0 996,29-28-1073,-14 12-129,6-8 1,-2-1-546,-5 2-6,2-7-67,-8-25 445,-6 28 277,-1-24-89,-6 37-37,0 2-151,0 2-818,16-18 1140,-2 13-330,25-20-57,-6 21 117,0 8 0,0 4-52,2 1 8,9 11 57,-37 0-65,-2 2 45,-3 2-824,-13 16 0,-6 4-201,3 1-393,-5 2 1,0-1-188,2-5 1560,3-4 0,0 1 0,2-5 0,-7 16 0</inkml:trace>
  <inkml:trace contextRef="#ctx0" brushRef="#br0" timeOffset="204078">7091 1799 8125,'4'13'6110,"-1"-3"-5967,8-5-62,-5-1 107,18 11-107,-17-10-28,7 5-8,-11-10 53,1 0 0,2 0-98,1-2-1145,33-19 1145,-15 7 294,24-15-644,-12 7 341,-11 7 1532,12-10-1097,-26 18-107,3-3-159,-15 10-362,0 0-55,0 3 226,2 16-193,0-6-70,3 11-98,0-12-683,5 0 315,-1-4-3622,23-6 4127,-14-8-711,15-5 966,-15-7 0,-9 10 0,-1-3 0</inkml:trace>
  <inkml:trace contextRef="#ctx0" brushRef="#br0" timeOffset="204318">7620 1482 11409,'-7'-5'3733,"1"1"-3058,6 4-773,0 0 92,14-4-190,4 0 37,7-2-107,-1 3-451,1 15 681,-15-3-180,1 21-549,-18-11-274,-7 7 191,-20 15 0,28-30 0,-12 11 0</inkml:trace>
  <inkml:trace contextRef="#ctx0" brushRef="#br0" timeOffset="204474">7641 1609 11969,'6'3'2059,"-2"0"-1681,-4-3-2081,63 3 796,-33-3-824,15 1 1,3-4 554,-3-8 1176,-3 0 0,-15 0 0,-19 6 0</inkml:trace>
  <inkml:trace contextRef="#ctx0" brushRef="#br0" timeOffset="204720">8022 1418 13975,'-12'40'71,"-1"0"1,0 17 0,4-1-672,4-24 1,2-1 191,0 9 1,1-5-545,2-15 289,1-13 1707,6-15-128,-3 0-138,5-12 561,3-3-723,-2 4-145,5-7-239,16-13-677,-8 12-180,8-10-1722,-10 15 2347,-8 7 0,-5 6 0,-3 4 0</inkml:trace>
  <inkml:trace contextRef="#ctx0" brushRef="#br0" timeOffset="205487">5800 2519 12748,'-3'-1'1980,"0"0"-2868,3 1 2728,114-44-1544,-77 32 1,1 0-781,2-2 0,7-2 1,1-1-1,-3 3 586,-5 2 1,-2 3 0,4-1-42,5-1 1,2 0 0,5-1 0,5 1-163,-10 2 1,5 1 0,4-1 0,2 1 0,1 0 0,-1 0 0,-3 0 0,-2 1-420,1-1 0,-3 1 1,-1 0-1,0 1 1,1-1-1,3 1 399,-3 0 1,4-1 0,3 1-1,0-1 1,-2 1 0,-3 1-1,-6 1 1,-7 1-198,32-2 1,-29 10 479,-43 22-406,-39-9 154,-13 2 1,-7-1-386,10-8 0,-3 0 710,1-1 0,-5 0 1,-8 0-162,15-2 0,-6-1 0,-5 1 0,-1 0 0,1 0 0,2 0 0,4-1-142,1 0 1,4 0 0,1 0-1,0 0 1,-5 0 143,1 0 0,-6 0 0,-2 1 0,0-1 0,3 0 0,6 0 0,7-2 264,-15 3 1,8-1 1025,-8 2 1,11-5-1804,31-8 515,13-2-35,35-6 1,23 0-571,-3 0 1,6-1 0,-1 0 563,-10 2 1,-2 1-1,11-1-157,-15 3 1,7 0 0,6-1 0,3-1-1,3 1 1,0-1 0,0 1 0,-4 0 0,-4 2-1,-6 0-397,6-1 1,-7 2-1,-2 0 1,2 0 0,5 0 20,3-1 0,6-1 1,4 0-1,1-1 0,0 1 1,-3 1-1,-6 0 0,-9 3 605,11 1 0,-9 2 0,-6 0 0,-5 0 0,-4 0 0,2 0 0,0 1 1</inkml:trace>
  <inkml:trace contextRef="#ctx0" brushRef="#br0" timeOffset="207841">8594 1101 13207,'6'2'2820,"-1"1"-1672,-5-3 286,0 0-104,-5 15-1235,1-2 25,-4 19 59,3-1-112,0 1 1,-1 6-81,-2 4 1,-2 3 0,1 0-86,-2 11 0,0 0-803,2-9 0,-2 0 0,3-6 428,-3 10-6306,6-15 2766,4-29 4013,2-10 0,0-2 0,-1-5 0</inkml:trace>
  <inkml:trace contextRef="#ctx0" brushRef="#br0" timeOffset="208722">13462 1778 15635,'-3'-5'255,"1"0"-639,44-4 1,24 2-1487,-25 4 0,2 1 1867,5-3 0,5-1 1,-5 3 456,-2 1 1,-5 9-317,-4 19 1,-7 6 270,-8 3 13,-17 12 0,-12 0-251,-9-25 0,-10-1 410,-12 8 0,-12 7 0,-2-1 0,8-6-370,8-4 0,1-1-404,-3 1 0,-7 3 0,3-2 0,12-6 380,12-5-187,7-4-17,7-3 1862,51 3-1742,-14-10 1,4-2-104,11 1 0,2-1-992,3-4 1,-1-3 893,-10 0 0,-2 0-141,0 1 0,2-1-2200,2-2 1,3 0 0,-4 1 62,-11 2 0,-1-1 2376,18-4 0,-11 1 0,-33 8 0,-8-1 0</inkml:trace>
  <inkml:trace contextRef="#ctx0" brushRef="#br0" timeOffset="209321">9144 1926 13801,'-26'-5'1084,"6"1"-468,20 4-40,0 0-452,44-22-808,-6 11 1,4 0 744,6-6 1,10-1 150,-17 9 1,8-1-1,5 0 1,3 0-1,1 1 1,-3 0-1,-6 1-321,11 0 1,-5 0 0,1 1-1,4-1-329,-12 1 0,5-1 0,2 0 0,1 0 0,-2 0 1,-3 1-1,-5 2 250,18-1 1,-6 2-1,-6 2-294,1 0 1,-5 1-180,-4-1 0,0 3 358,13 5 1,-5 0-1,-3-3 1,-18 4-1,0-1 1</inkml:trace>
  <inkml:trace contextRef="#ctx0" brushRef="#br0" timeOffset="209521">10520 1651 6163,'-4'-2'325,"0"1"2648,4 1-2973,53-8-8,-18 5 501,14-3 1,7 5-529,-6 17 0,-3 6 86,-14-12 1,-4 2 18,5 14 1,-14 3-71,-39 1 2492,-16 3-2492,1-11 0,-12 3 0,-1 0 0,8-5 0,10-2 0,0-1 0,-19 7 0,0 1 0,0-1 0</inkml:trace>
  <inkml:trace contextRef="#ctx0" brushRef="#br0" timeOffset="210073">10478 1037 11045,'-3'40'649,"0"0"1,0-6 0,-2 3-197,-4 9 1,-2 7 0,0 8-1105,4-16 1,-1 7 0,1 4 0,-1 3 0,0 0 0,0-1 0,1-2 0,0-6 608,-1 3 1,1-5 0,0-1-1,0 2 1,0 6-154,1-6 1,0 6 0,0 4-1,-1 3 1,1-1 0,0-2-1,1-3 1,1-7 0,1-7 119,1 5 0,2-8 1,0 4 101,0 10 1,-1 8 0,1 3 0,1-5 0,-1-11 0,0-3 0,0-3 0,1 15 0,-1-1 0,1 1 0</inkml:trace>
  <inkml:trace contextRef="#ctx0" brushRef="#br0" timeOffset="210573">10075 1164 2449,'0'-50'1082,"-1"-1"0,1 5 0,-2 9 2433,-4 17-3515,-3 9 127,1 32 1,0 27 0,0 15 0,1 1 0,1-11-542,-1-8 1,1-4 0,0 6 396,0 3 1,-1 8 0,0 5-1,0 0 1,1-4 0,1-7-13,1 6 0,2-7 1,-1 1 28,1 1 0,-1 0 0,0 0 50,1-4 0,-1 0 1,-2 5 48,-1 0 0,-3 7 0,-1 1 0,0-2 1,1-7-115,2-6 1,1-6 0,-2 4-35,-2 12 0,-3 7 0,1-5 0,2-17-23,0-14-88,4-18-625,8-42 1,8-34 0,-1 3 652,-1 13 1,0-4 53,-1 11 0,1-8 0,0-2 1,1 1-1,-1 6-228,1-5 1,1 4 0,0 0 305,-1-2 0,1 0 0,3-7 345,0 13 0,2-6 1,2-5-1,2-2 1,-1 0-1,0 2 0,-1 5 1,-3 6-346,4-15 0,-2 9 0,2-6-77,0 2 0,4-13 1,1-3-1,-1 7 0,-3 15 1,-4 26 76,-5 23 38,-6 21 1,-5 22 0,-4 15 0,-3 7 0,-1 3 0,2-6 0,1-12 97,0 7 0,1-6 1,-2 8-32,2-13 0,-1 8 0,0 6 0,-1 2 0,0 0 0,0-4 0,0-6 0,1-8 157,-2 5 0,0-9 1,0-1-115,0 0 0,0-1 1,-1-1-128,-2 12 0,-1 2-672,1-1 1,-1 4 0,2-8 302,2-14 1,0-3 626,-3 28 1,6-20-1459,13-52-83,4-11 1,2-7 1261,2-18 0,0-2 0,-3 17 0,-1 0 0,-1-3 0,-1-1 0</inkml:trace>
  <inkml:trace contextRef="#ctx0" brushRef="#br0" timeOffset="211490">14499 2117 10277,'29'-31'46,"-1"1"1,4-1 0,2 2 573,3 5 1,3 2-595,6-5 1,6-1-7,-10 7 0,3-2 1,6 0-1,9-2-56,-17 9 1,7-1 0,5 0 0,3-1 0,3-1 0,1 1 0,1 0 0,-1 0 0,-2 1-1,-3 1 1,-4 0 35,8-2 0,-4 1 0,-3 1 0,-1 0 0,2 1 0,3-1 0,4-1-16,-10 3 1,4 0-1,3-1 1,2-1-1,1 1 1,1-1-1,0 1 1,-2 1-1,-2 1 1,-2 1 0,-5 2-1,-4 1 16,15 0 1,-6 3 0,-4 3-1,-1 0 1,2 0-1,2-1 0,0 1 0,-1 1 0,1 0 0,-1 0-21,-2 0 0,-2 1 1,1 0-1,3 1 0,5 2-83,-12 0 0,4 2 0,3 0 0,3 1 0,1 1 0,0 0 0,-1 0 0,-3-1 0,-2 1 0,-5-1 59,15 0 0,-7 1 0,-3-1 1,2 1-1,6 0 2,-6 1 1,5 0 0,4 1 0,0 1 0,0-1 0,-4 1-1,-5 0 1,-8-1-489,13 4 0,-9 1 0,-5-1-13,8 2 1,-7 2-1763,-15 2 0,-11 1 1186,-18-3 1120,-34-5 0,-8-6 0,11-4 0,-13-1 0</inkml:trace>
  <inkml:trace contextRef="#ctx0" brushRef="#br0" timeOffset="211773">18881 1291 14397,'9'10'801,"-2"-2"-364,30-6-121,8 2-1662,-2 2 1,2 1 1304,-10-2 1,-2 3-89,11 5 0,-4 3 588,4 7-683,4 8 179,-30-6 85,-32 6 1,-10 1-41,-11 4-1324,-5-2 1,-4-4 1211,11-15 0,-1-3-958,-19 5 0,-5 1 1244,16-7 0,-2 1 0,3-2 1,-6 4-1,2-3 0,7-2 1,0 0-1</inkml:trace>
  <inkml:trace contextRef="#ctx0" brushRef="#br0" timeOffset="212072">16447 593 11468,'15'50'577,"-13"-8"0,-3 13 0,-2 7 0,-1-1 0,2-9-2408,0-2 0,1-5 0,-1 5 1840,-1-3 0,-1 6 1,-1 4-1,1-1 1,-1-6-1,1-8-8,-1 7 1,0-6 687,-2 10 0,1 1-1879,-1 0 0,0-2-103,2-13 1,1-5 802,2 11 490,19-75 0,-7 10 0,5-11 0</inkml:trace>
  <inkml:trace contextRef="#ctx0" brushRef="#br0" timeOffset="212222">16785 910 9596,'18'-19'1737,"-3"3"-722,-13 50 0,-6 21-385,-4-5 0,-3 8-297,5-12 0,-1 8 0,-1 6 0,0 0 1,0-3-1,0-6-1624,-3 11 1,0-7-1,0 5 1232,2-9 0,-1 6 1,0 0-1,1-5 0,1-9 327,2-3 0,0-5-743,1-1 0,-2 2 324,-3 5 1,-2 4 0,2-7 0,-1 12 0,-2-6 0,1-1 0</inkml:trace>
  <inkml:trace contextRef="#ctx0" brushRef="#br0" timeOffset="214575">12551 2857 3668,'-55'-12'-408,"-1"0"0,1 0 1,0 0-1,-1 0 1,3-1-1,-1 1 1,2 0-1,1-1 1,5 0 949,-4-4 1,4 0-1,-2-4-285,5 2 0,-3-4 0,-1-2 0,2 0 0,2 1-410,1-1 1,3 0 0,0-1-1,-1-3 153,1 0 0,-2-2 0,0-1 0,3-2 0,6 1 128,-3-11 0,8 0 1,3-3-175,2-1 0,4-1 1,4-2-50,2-1 1,4-1 0,3 0 60,5-1 0,3-1 1,4 0-131,3 0 1,4 0 0,3 1-77,3 1 1,5 0-1,5 0 240,-1 13 0,6-1 0,2 0 0,-2 2 0,-5 5 0,-2 0 0,-5 4 0,4 0 0,13-6 0,1 0 0,-1 0 0</inkml:trace>
  <inkml:trace contextRef="#ctx0" brushRef="#br0" timeOffset="223011">4572 9102 3391,'50'-7'293,"1"1"1,-1 0 0,0 0 0,-1-1-1,1 1 1,-2 0 0,-3 0 61,-3 0 1,-3 0 0,1 0-133,5 0 0,1-1 0,1 1 206,-1 0 0,0-1 1,9 1-397,-11 1 0,7-1 0,5 1 1,3-1-1,0 0 0,0 1 0,-3-1 1,-5 2-186,6-2 1,-4 1 0,-2 1-1,1-1 1,5 0 64,-7 1 0,4-1 0,3 0 1,1 0-1,-1 0 0,-3 0 0,-4 1 1,-6 1-193,16-2 1,-8 2 0,-6 1-623,-6 0 1,-4 0 900,24 0 0,-31 2 0,-10 0 0</inkml:trace>
  <inkml:trace contextRef="#ctx0" brushRef="#br0" timeOffset="223225">4699 9059 12269,'43'-2'495,"0"1"1,0-1 0,6-1 0,1 0-1,3-1-370,-2 1 1,4-1-1,1 0 1,-1 0-1250,-3 0 0,0 0 0,0 0 0,2 0 1261,-4 0 1,1 0 0,1 0 0,3 0 0,4 1-251,-11 0 0,3 0 0,2 1 0,1-1 0,2 1 0,1-1 0,-1 1 0,-1 0 1,-1 0 44,5-1 1,-1 1 0,0 0 0,0 0 0,-1 0 0,0 0 0,0 1 0,-1-1 0,5 0 0,1 0 0,0-1 0,-1 1 0,-3 0 0,-3 1 0,-5 0 0,-2 1 0,1-1 0,-1 1 0,0 0 0</inkml:trace>
  <inkml:trace contextRef="#ctx0" brushRef="#br0" timeOffset="232328">16277 9038 10443,'0'9'1493,"0"-3"-1558,0-6 438,0 0 812,38-3-816,-6-1-145,25-1-9,-28 2 1,3 0-1568,13 0 1,8-1-1,-2 1 1527,5-1 0,4 1 100,-12 1 0,7-1 0,3 1 0,-2-1 0,-5 2-622,5-1 1,-5 2 0,4-1 415,2 0 1,4 1 0,1-1 0,-2 1-302,-12 0 1,-2 0 0,3 0 0,10 1 223,-16 1 1,7 0-1,4 0 1,3 0-1,4 1 1,2 0 0,1 0-1,1 0 1,-1 1-1,-1 0 1,-2-1 0,-2 1-144,-2 0 1,0 1 0,-1 0 0,-1-1 0,0 2 0,0-1 0,1 0 0,0 0 0,1 1 0,0-1-1,3 0 134,-6-1 1,2 1 0,2-1-1,0 0 1,2 0 0,-1 1-1,1-1 1,0 0 0,-1 1-1,-1-1 1,-1 1 0,-1 0-1,-2 0 1,-2 0 14,10 1 0,-2 1 0,-2 0 1,-2 0-1,-1 0 0,1 1 1,-1 0-1,2 0 0,1 0-447,0 1 0,1 1 0,2 0 0,0 0 0,0 0 1,0 1-1,-2-1 0,-1 0 0,-2 0 0,-3-2 449,2 2 0,-3-2 0,-2 0 0,-1 0 0,1 0 0,0 0 0,3 1 0,-1 0 0,3 0 0,2 1 0,1 0 0,0 0 0,-3 0 0,-3-1 0,-5-1 0,-7-2 0,6 2 0,-1-1 0,1 0 0</inkml:trace>
  <inkml:trace contextRef="#ctx0" brushRef="#br0" timeOffset="237695">12785 10096 7148,'-5'-3'6292,"1"1"-4419,4 2-1534,-6 0 473,4 0-599,-2 0 33,11 0-204,4 0 56,9 0 28,6-1 39,12 0 328,1 1 1,13-1 0,4 1-1,-6-1-1350,-6 1 0,-3-1 0,7 1 889,1 0 1,9-1 0,4 1 0,1 0-1,-3 0 1,-6 1-650,-3-1 1,-5 1-1,-1 0 1,3 0 606,2 0 0,4 0 0,1 0 0,-1 1 0,-3-1-154,-2 1 0,-2 0 1,0 0-1,6 1 111,-6-1 1,6 1 0,2 1-1,1-1 1,0 1 0,-2-1-1,-5 0-416,12 1 0,-6 0 0,1 0 1,6 0 279,-14 0 0,4 0 1,4 0-1,1 1 0,0-1 1,-3 1-1,-3-1 1,-7 0-256,17 2 1,-8-1 0,4 1 443,-4 0 0,5 0 0,1 0 0,-4 0 0,-10-1 0,0 0 0,-4-1 0,17 2 0,0 0 0</inkml:trace>
  <inkml:trace contextRef="#ctx0" brushRef="#br0" timeOffset="238267">12658 10096 13525,'12'2'-224,"6"-1"689,17-1 1,14-1 0,5 1-1079,-7 0 0,5 0 0,3 0 1,0 0-1,-3 0 739,6 0 0,-3 0 0,2 1 0,2 0-228,-8-1 1,2 1-1,1-1 1,1 1-1,0 0 1,-1 0 115,-2 1 1,0 0-1,0 1 1,-1-1-1,-1 1 1,-1-1-141,1 1 0,-2 0 1,-1-1-1,1 1 0,2 0 29,0 0 0,2 0 0,1 0 0,2 0 0,1 0 0,2 1-1132,-2 0 0,4 0 0,2 1 0,0-1 1,1 1-1,-2 0 0,-3-1 0,-5 0 1181,5 0 0,-4 0 0,-3 0 0,0-1 0,2 1 1,13 1-1,11 1 0,-4 0 0,-20-2 0,-31-3 0,-42-2 1</inkml:trace>
  <inkml:trace contextRef="#ctx0" brushRef="#br0" timeOffset="241231">17187 9906 11009,'43'-3'536,"0"0"0,0 0 0,2 2 1,2-1-202,-5-1 0,6-2 1,0 1-1,-2 0-2011,1 2 0,-2 2 1,2-1 1901,7 1 0,1 1 0,1-1-236,-11 1 1,-1 0 0,3 1-1,8 0-127,-10 0 1,6 1 0,5 0 0,3 1 0,2 0 0,1 0 0,-1 0 0,-2 0 0,-3 0 0,-5-1-239,7 1 1,-6 0 0,-3-1 0,1 1 0,4 0 0,7 0 374,-11 0 0,6 0 0,5 1 0,3 0 0,2 1 0,2-1 0,-1 0 0,0 1 0,-3-1 0,-3 0 0,-5 0 0,-6-1 0,-7-1 0,12 2 0,-11-1 0,-2 0 0,5 0 0,12 2 0,-1-1 0,1 1 0,-1-1 0,0 1 0</inkml:trace>
  <inkml:trace contextRef="#ctx0" brushRef="#br0" timeOffset="242579">19960 10139 5910,'39'-3'154,"0"0"0,3 0 0,2 0 536,-1 1 0,2-1-1934,8 1 1,3-1 1458,-18 1 1,2 1-1,8-1-448,-5 0 0,6 0 0,7 0 0,4 0 0,2 0 0,2-1 0,-2 1 0,-3 1 0,-3-1 134,1 1 1,-3 0 0,-1 0 0,0 0 0,0 0 0,1 0 0,2 0 0,-3-1 0,3 1 0,1-1 0,2 0 0,-1 0 0,-1 0-1,-3 0 1,-4 1 0,-4 0 0,6 1 0,-1 0 0,1 0 0,0-1 0</inkml:trace>
  <inkml:trace contextRef="#ctx0" brushRef="#br0" timeOffset="246517">11112 11239 0,'-22'3'3481,"4"-1"-1023,18-2-2458,0 0 1766,36-4-954,6 0 0,9-1 1,0 1-648,-10 1 0,-1-1 0,4 1-424,6-1 1,5 0-1,1 0 1,-5 1 335,-2 1 1,-3 0-1,1 0-53,4 1 1,1-1-1,1 1-24,2 0 0,0 0 0,1 0-25,-1 0 1,0 1 0,7-1-270,-16 1 1,6 0 0,3 0 0,1 0 0,0 0-1,-4 0 1,-4 0-57,3 0 0,-4 0 0,-1 0 0,4 1 211,1-1 1,6 0 0,1 0 0,0 0 0,-5 0 0,-7 1-519,0 0 1,-7 0 0,-3-1 43,2 1 0,-1 0 165,2 0 0,-6 0 82,-18 0 1,-7-1-1,-13 0 1</inkml:trace>
  <inkml:trace contextRef="#ctx0" brushRef="#br0" timeOffset="246666">12869 11176 3100,'-54'-4'795,"-1"0"1,1 0 0,4 1-1,-7 1 1,-3 0 0,0 1-1,3-1 1,8 1-974,-4 1 0,7 0 0,-6 0 369,4 0 1,-7 0 0,-4 1 0,2 0 0,5 0 0,10 0-72,-5 1 1,6 0-20,-13 1 0,22 1 1149,70 2-1409,9-2 146,-12-2 1,7-1 0,2 1-299,12 0 0,5-1 0,2 0 141,-10 0 0,1-1 0,3 1 0,4 0 170,-10-1 0,3 1 0,4 0 0,0 0 0,-1 0 0,-3-1 0,-5 1 0,4 0 0,-4-1 0,-2 0 0,1 0 0,7 1 0,-1 0 0,1 0 0,-1 0 0</inkml:trace>
  <inkml:trace contextRef="#ctx0" brushRef="#br0" timeOffset="247548">10689 11430 6182,'33'7'675,"-8"-1"-320,-25-6 3610,0 0-3229,-15 3-265,4-1 27,-17 3-100,3 0-122,-13 3 0,-8 1-272,-5 1 0,-2 0-683,10-1 0,-1-1 1,-1 1 679,2-1 0,0-1 0,1 0 49,-10 1 1,1-1 24,1 0 1,-8-1 236,12-5 0,-8 0 0,-5-1 0,-1-1 1,2 0-1,8 0-1106,-9-1 1,5 1-1,-5-2 835,8 1 1,-5 0 0,-4-1-1,0 0 1,3-2 0,6 0 34,2-3 0,5-2 0,2 0 1,-2-1-154,-1-1 0,0 0 0,-1-2 1,-4-3 132,3-2 0,-5-2 0,-1-3 0,0 0 0,2 0 0,5 2-449,-1 0 0,4 1 0,2-1 0,-2-1 394,-9-8 0,-2-2 1,3-1-1,10 0 17,4-12 1,11 1 374,4 11 0,10-4-468,17-12 1,13-12 0,5 0 0,0 9 59,-3 15 0,1 7 0,4-4 13,3-4 1,4-5 0,2 0 0,2 2 0,-3 8 1,7 5 0,-1 7 0,2 1 2,3-3 0,2 1 0,1 1-350,3-1 1,2 2 0,0 1 344,1 0 0,0 0 1,11 2-42,-16 7 1,7 0 0,6 0 0,2 0 0,2 1 0,-2 1 0,-3 0 0,-6 1 4,4-1 1,-5 2-1,-2 0 1,2 1-1,6 0-87,-9 0 0,4 1 0,4-2 0,1 1 0,1 0 1,-1 1-1,-3 1 0,-4 1 0,-5 2 53,13 1 0,-6 4 1,-4 0-1,2 2 26,0-1 1,0 1 0,-1 1 0,0 2-14,-3-1 1,0 2-1,0 1 1,-2 1 163,12 2 0,-2 1 1,0 10-890,-11 4 1,2 9 0,0 4 0,-4 0 0,-6-5 396,0 1 1,-7-3 0,0 6 169,-4-2 1,3 5 0,-2 2 0,-7-1 0,-10-6-42,-17 13 0,-14-5 466,-4 2 1,-4-1-208,-6-1 0,-4-2 85,12-16 0,-1-1 0,-7 0 1041,-3-4 0,-7 1 0,-5 1 0,-2-1 0,0-2 1,2-2-954,0-2 1,0-2-1,1-1 1,-2-1 0,-2 2-102,5-1 1,-1 1 0,-1 1 0,-2-1 0,0-1-1,1-1 1,-1-3 6,-6-2 0,-1-3 1,0-1-1,1-2 1,2-1-1,3 1-158,-2 0 0,5-1 0,-1-1 0,-8-2 41,9-2 0,-7-1 0,-4-1 0,-2-1 0,-2-1 0,0 0 0,4 0 1,3-1-1,7 2 1,-3-2 0,7 0 0,2 0 0,-1-1 0,-5-1 16,4 1 0,-6-1 0,-2 0 0,-1-1 0,1-1 0,2-1 0,3-1 0,6-2-35,-9-8 1,6-3 0,3 0 0,3-1-72,-3-1 0,4 0 1,-1-3 57,5 5 0,-2-2 1,3-3-1,6-6-120,8-14 1,7-10 0,5 0 0,3 6 83,3 10 1,3 4 0,2-4-69,3-10 1,1-8 0,5 2 0,8 8-1148,7 15 0,7 6 1,3 2-1,0 1 1320,11-8 0,2 2 0,-2 1 0,-8 4 0,-2 1 0,-1 4 0,5 3 0,-1 0 0</inkml:trace>
  <inkml:trace contextRef="#ctx0" brushRef="#br0" timeOffset="254420">15050 11345 11096,'32'-1'1628,"1"0"1,25 0-1438,-16-2 1,14-2 0,7-1 0,3 0 0,-4 1-1,-9 0-1837,2 1 1,-7 0 0,10 1 1584,-13 0 1,9-1 0,4 1 0,3-1 0,-1 1-1,-2 0 1,-5 0 0,-8 1-90,7 0 1,-7 1 0,6 1 149,-2-1 0,8 1 0,5 1 0,2-1 0,-3 1 0,-5-1 0,-10 0 0,-1 0 0,-9 1 0,6-1 0,10 1 0,0 0 0,0 0 0,0-1 0,0 1 0</inkml:trace>
  <inkml:trace contextRef="#ctx0" brushRef="#br0" timeOffset="256584">15515 11324 10622,'31'-6'687,"-1"0"0,1 0 0,-2 0-681,15-4-5585,6 0 6027,7 1 0,4 0-277,-21 3 0,2 0 194,-1 1 1,5-1 0,2 1-375,10 0 1,2 0 0,-3 1-78,-1 1 1,7 0-660,-18 1 1,10 0 0,6 0 0,2 0 0,-1 1 0,-5-1 0,-8 1-108,6 0 0,-8 1 1,7-1 851,-2 0 0,9 1 0,3-1 0,-1 1 0,-8 0 0,-13-1 0,-6 1 0,-7 0 0,10 0 0,-1 0 0</inkml:trace>
  <inkml:trace contextRef="#ctx0" brushRef="#br0" timeOffset="265120">4403 9546 12255,'8'-11'2128,"0"2"-1136,-8 9-592,5 44-267,-3 7 1,-1 11-1,0-3-59,0-1 1,-2 1-1127,1-10 0,-1 5 1,-1-2-1,-2-8 1074,-3-8 1,-3-3-64,-4 10 1,-3 3-533,-4 7 1,-1-2 272,7-16 1,2-2-2,-6 4 0,9-12 138,12-24 163,3-4 182,6-3-38,15-15 1,4-2 45,0 7-78,2-8 0,0 9 708,0 36-383,-8 7-224,-7 14 0,-4 9-164,-8-11 1,-2 1-1,-1 1-49,0 0 0,0 1 0,-3 2-431,-4 13 0,-2 4 0,-2-7 326,-1-5 0,-1-1-397,-1-1 1,-2 2-1,0 0 502,2-6 0,-1-1 0,1-3 0,0 0 0,0-2 0,1 1 0,0-1 0</inkml:trace>
  <inkml:trace contextRef="#ctx0" brushRef="#br0" timeOffset="266872">4593 13991 13566,'-6'-9'1391,"2"2"-1811,4 7 1445,149-3-3368,-104 2 1,4 0 2371,-9 0 0,7 0 1,5-1-1,3 1 1,0 0-1,-1-1-44,4 1 1,2 0 0,1-1-1,-1 1 1,0-1 0,-2 1-264,-7 0 0,-1 0 0,-2 0 0,2-1 0,1 1 0,4 0 176,-5 0 1,4 0 0,3 0 0,1-1 0,0 1 0,0 0 0,-3 0 0,-3 0 0,-4 0-150,6 0 0,-6 0 0,-3 0 0,2 0 0,5 1-86,3-1 0,4 0 0,3 1 0,0-1 0,0 0 1,-3 1-1,-6-1-278,8 1 0,-5-1 0,-1 1 1,4 0 614,-4 0 0,6 1 0,2 0 0,-2 0 0,-5 1 0,-8-2 0,15 1 0,-7 0 0,-11 1 0,0 0 0,0 1 0</inkml:trace>
  <inkml:trace contextRef="#ctx0" brushRef="#br0" timeOffset="273090">4911 15325 2965,'55'-13'174,"0"0"0,0 1 1,-6 1-1,-1 1 0,2 0-17,4 1 0,0 1 0,1 1 92,-3 0 1,0 2 0,1 0-140,-10 1 1,-1 1 0,4-1 0,7 1-68,-10 2 1,7-1 0,4 1-1,3 0 1,2 0 0,1 0-1,0 0 1,-2 0 0,-4 1-1,-4-1-44,7 1 1,-5-1-1,-2 1 1,0-1 0,4 1-1,6 0-34,-9 0 1,4 1 0,5-1 0,2 0 0,2 1 0,2-1 0,-1 1 0,-1 0 0,-2-1 0,-3 1-1,-5 0 1,-5 0-136,18 1 0,-8 0 1,-4 0-1,0 0 0,3 1-14,-6-1 0,1 0 0,1 0 0,1 1 0,-1-1 0,-1 0 0,-1 1 184,11 1 0,0 0 0,-1 0 0,-5 0 0,-4 0 0,-2-1 0,-5 0 0,0 0 0,7 1 0,1 0 0,-1 0 0</inkml:trace>
  <inkml:trace contextRef="#ctx0" brushRef="#br0" timeOffset="275276">14668 1968 0,'0'-7'0,"-1"2"0,1 5 0,0 0 0,0 0 0</inkml:trace>
  <inkml:trace contextRef="#ctx0" brushRef="#br0" timeOffset="276059">20870 2561 4833,'-37'-29'-268,"0"0"0,8 5 1,-3-5 507,-4-5 0,-7-6 0,-1-2 0,6 3-971,5 3 0,4 1 0,-1-2 848,1 3 0,-1-2 0,1-2 0,5-5 73,5-5 1,3-6-1,3-1 1,2 0-1,2 6-190,-2-1 0,4 3 0,2-5-84,3 5 1,1-7-1,1-3 1,2 1-1,2 4 1,2 8-154,6 0 0,4 7 0,4-2-254,5-7 0,4-3 1,4 0-1,1 5 386,1 8 1,2 4 0,0 2 0,-2 1 0,0-5-1,-3 2 1,1 2 0,15-1 0,0 0 0</inkml:trace>
  <inkml:trace contextRef="#ctx0" brushRef="#br0" timeOffset="276143">22670 550 0,'50'29'0,"0"0"0,-1-1 0,1 1 0,-9-4 0,-3 1 0,1 0 0,1 2 0,0 1 0,3 1 0,0 2 0,-2 1 0,-3-1 0,-1 3 0,-3 0 0,-2 0 0,-1 2 0,-2 0 0,-1 2 0,-1 0 0,-2 0 0,5 11 0,-2-1 0,-3-3 0,-1 0 0,-4-5 0,-8-13 0,0 0 0</inkml:trace>
  <inkml:trace contextRef="#ctx0" brushRef="#br0" timeOffset="276210">23029 2879 4467,'-39'18'96,"0"-1"1,1 1-1,-13 3 1,-13 3 0,2-1-1,14-5 1,30-10 0,54-17-1,-58 19 1</inkml:trace>
  <inkml:trace contextRef="#ctx0" brushRef="#br0" timeOffset="280563">6773 9567 0,'38'-8'0,"-8"1"0,-30 7 0</inkml:trace>
  <inkml:trace contextRef="#ctx0" brushRef="#br0" timeOffset="280925">7006 9567 1022,'17'7'3385,"-3"-2"-3058,-38 26 4,-6-13-240,4 4 0,-10 1-59,-8-9 1,-13 0-1,-6-2 1,-1-2-1,6 1 84,3-2 0,4-1 1,0-1-1,-5 2-337,2-1 1,-4 2 0,-2 0 0,0 0 0,3-2 0,5-1 302,2-3 0,3 0 0,3-2 0,-1-1 47,-12-1 1,2-2 0,-5-3-137,12-2 1,-3-2 0,-2-1 0,1-1 0,2 0 88,-4-2 0,2 0 0,0-2 0,1 0 183,-5-1 1,-2 0 0,3-4 0,10-6-245,2-14 1,9-8-1,15-6-253,17 7 1,12-5 0,6-3 0,2-1-1,0 2 238,-2-1 1,2 0 0,1 0 0,2 0 0,4 0 3,-1 3 1,4 0 0,1-1 0,2 2 0,1 2-1,1 4 17,2 3 0,2 2 0,1 3 0,0 3 0,-1 1 196,-2 2 0,-2 3 1,3 1-1,8-2-281,-6 8 1,7-2 0,5 0 0,3-1 0,1 1-1,1 1 1,0 1 0,-4 2 0,-3 3-120,5 0 1,-4 2 0,-1 3 0,0 1 0,2-1 0,4-1 176,0-3 0,5-1 0,3-2 0,0 0 0,0 2 0,-2 3 0,-4 3 0,-5 6 136,9 5 1,-4 6-1,-5 6 1,-1 4-33,-1 4 0,-2 4 1,-3 6-1,-3 8 28,-10 4 0,-3 9 0,-2 5 0,-2 3 1,-1-2-1,-1-5-36,1-6 1,-1-2 0,-2-2 0,-1 3 0,-4 4-104,-4-3 0,-1 5 1,-1 2-1,-3 1 1,-3-1-1,-5-3 1,-5-4 221,-9 3 0,-8-4 0,-4-2 0,-4-1 0,0 0-101,3-5 1,-1-1 0,-1 0-1,-3 0 1,-3 1 0,-4 1-416,3-4 1,-4 2 0,-4 1 0,-2 1 0,-1 0 0,-2 0-1,2-1 1,0-2 0,3-1 0,3-2-41,-2 1 0,2-2 1,3-2-1,-1-1 0,0 0 1,-2 1-1,-3 1 341,1-3 0,-3 2 0,-4 1 0,-1 0 0,0 0 0,0-1 0,3-1 0,4-3 0,5-3 0,6-4 0,-7 4 0,9-5 0,-2-1 0,-10 5 0,-1-1 0,1 0 0</inkml:trace>
  <inkml:trace contextRef="#ctx0" brushRef="#br0" timeOffset="283377">4678 15431 12235,'10'9'406,"38"-10"0,11-8-2894,-25 3 0,2 0 2770,15-3 0,7-1 0,-2 0-35,-14 3 0,-2 1 1,1-1-478,6 0 0,1 1 0,1-1 345,4 0 1,1 0 0,1 1-59,-13 1 1,-1 0-1,4 0 1,7 0-52,-8 2 1,7-1 0,4 1-1,4-1 1,3 0 0,0 1-1,0 0 1,-2 0 0,-3 0-1,-5 1-32,11-1 0,-6 1 0,-1 0 0,-1 1 0,3-1 0,4 1-122,-11-1 0,4 0 1,3-1-1,2 1 0,0 0 1,0-1-1,-2 2 0,-3 0 1,-3 1-1,-5 0-90,9 2 0,-4-1 0,-4 3 0,-3 1 0,-5 3-1652,2 6 1,-5 4 0,-5 1 1328,1 0 1,-9 4 560,-11 27 0,-47-33 0,20-11 0</inkml:trace>
  <inkml:trace contextRef="#ctx0" brushRef="#br0" timeOffset="283578">5609 15727 14028,'-15'-10'-226,"44"-3"1,21 0 242,-10 3 1,4 2 0,2-1-1235,-2 0 1,1-1-1,3 1 1,3-1 1333,2-1 0,3 1 0,2-1 0,3 0 0,4 1-248,-16 2 1,3 1 0,3-1 0,1 0 0,0 1 0,2-1 0,-1 1 0,-1 0 0,-2 0-528,2-1 1,0 1 0,-1 1 0,-1-1 0,1 0 0,0 1-1,0-1 1,1 1 657,-1-1 0,1 1 0,2-1 0,1 0 0,-2 1 0,-1-1 0,-3 2 0,-3-1 0,-6 2 0,14-1 0,-6 1 0,-6 0 0,-6 1 0,-9 1 0,0 0 0</inkml:trace>
  <inkml:trace contextRef="#ctx0" brushRef="#br0" timeOffset="285625">16976 14795 10978,'-6'-5'1526,"2"1"-1355,4 4 1280,0 0-1451,-36-14 263,12 24-3,-26-10 173,19 36 0,4 8-433,5-8-28,-3 5 0,7 0 19,21-17-162,3-2 32,25-12 1,6-8 133,13-15 31,-9 6 1,-2-2 18,0-24-12,-19 5 45,-13-6 1,-5-2-160,-9-6 5,3 8 1,-4 3-275,-17 8 350,-24 2 0,31 12 0,-21-5 0</inkml:trace>
  <inkml:trace contextRef="#ctx0" brushRef="#br0" timeOffset="285782">17230 14647 10597,'19'9'1725,"-4"-2"689,1 49-2226,-12-4-2444,4-9 1,0 1 2237,-8-11 0,-2-1-97,-1 16-854,-3-11 0,-3 6 1,0-4-750,-1-3 0,-1 0 1718,-2 4 0,0 2 0,-1-7 0,-3-4 0,1-14 0</inkml:trace>
  <inkml:trace contextRef="#ctx0" brushRef="#br0" timeOffset="286077">17082 15304 6501,'-2'-3'6748,"0"1"-4692,2 2-1365,-14 30-576,6-5-107,-12 27 158,10-1-256,7 5-434,7-13 242,6-10-102,6-27 124,2-9-296,17-18 0,4-6 789,5-2-1673,-6 1 0,-3 2 1600,-13 10 467,-11 14-190,6 25-443,-1 0-207,3 13-215,-5-13-157,-3-12 36,1-3-2988,29-21 1694,-17-2 2464,3-10 0,-3 0 1,-11 5-1,1-10 1</inkml:trace>
  <inkml:trace contextRef="#ctx0" brushRef="#br0" timeOffset="286277">17738 14796 12025,'-2'11'2319,"1"-2"-908,-35 32-1214,11-9 1,0 2-488,-2 0 0,-1 0-406,-2 9 0,6-4-588,9-11 1284,-3 15 0,13-29 0,0 4 0</inkml:trace>
  <inkml:trace contextRef="#ctx0" brushRef="#br0" timeOffset="286413">17611 14923 11098,'8'3'1571,"-2"-1"-542,-6-2-660,47 54-764,-24-32-697,13 14 0,2-2 404,-10-16-446,8 0-287,-13-12 1421,1-6 0,-12 1 0,0-4 0</inkml:trace>
  <inkml:trace contextRef="#ctx0" brushRef="#br0" timeOffset="286713">18034 14711 6299,'7'4'4183,"-2"-1"-1685,-5-3-137,0 0-1874,0 40-193,-1-14-113,1 15 0,-1 13 0,1-5-415,-1-11 1,1-1-500,-1 3 0,1 4 1,0-6 152,-1 13-198,0-24 70,-6 9 0,5-21 1,-4 6-1</inkml:trace>
  <inkml:trace contextRef="#ctx0" brushRef="#br0" timeOffset="286870">18034 15050 9561,'8'7'2873,"-1"-1"-2629,-7-6 397,0 0-1282,69-29-465,-32 21 255,4-8 0,-1 3 31,-12 13-34,-14 3-1831,-1 5 2112,-7 4 1,-1-11-1,-5-2 1</inkml:trace>
  <inkml:trace contextRef="#ctx0" brushRef="#br0" timeOffset="287077">18119 15240 0,'-35'33'1490,"0"0"0,0-1 0,0 2 0,0 0 0,7-5 1500,-5 14-3077,17-13 0,4 1-72,4 2 1291,13 1-1373,9-24 855,4-4-838,4-3 389,8-14 0,0-3 104,-4-1 1472,1-6 1,-5-1-1734,-20 3 68,-11-10-2019,-23-2 696,8 10-587,-13-4 1834,15 11 0,12 8 0,-2-2 0</inkml:trace>
  <inkml:trace contextRef="#ctx0" brushRef="#br0" timeOffset="287313">18436 14838 11158,'-31'51'96,"1"-1"0,5-9 0,3-2 380,6-2 1,3 1-477,1 2 0,1-3 0,-3 9 0,1 4 0</inkml:trace>
  <inkml:trace contextRef="#ctx0" brushRef="#br0" timeOffset="287492">18352 15028 13546,'5'7'3136,"-1"-2"-3144,26 33-247,-13-20-447,4 7 0,1-2 145,1-4-2268,9-7 1,1-4 1520,-2-4 770,1-1 0,-4-6-553,-12-15 1087,-2-4 0,-7 9 0,-1 1 0</inkml:trace>
  <inkml:trace contextRef="#ctx0" brushRef="#br0" timeOffset="287662">18673 15122 3645,'11'-40'1074,"1"1"1,0 0-1,1-5 1,-2 7 1994,3 3 134,-11 76-2509,-10 11-638,4-14 0,-1 2-1445,-3-3 1,0-2 1388,-2 16-1394,6 7 1,1 0 547,0-6 465,2-1 0,2-8-1101,1-30-683,-1-6 2165,2-10 0,-2 1 0,0-4 0</inkml:trace>
  <inkml:trace contextRef="#ctx0" brushRef="#br0" timeOffset="288514">18838 14796 14792,'3'3'1831,"0"0"-2122,-3-3-36,41 2-401,-13 4-168,3 3 0,-4 4 840,-14 11 129,-12 5-68,-23-6 102,-14-1 156,-4 5-255,10-8 127,6-2 27,22-15-101,1-1 583,37-13-688,-16 6-50,9-3 0,1 0 66,-5 4 196,11 3 325,-14 30-342,-6-9-81,-9 23-8,-16-5-71,0-8-44,-5 8-1325,4 11 992,12-24 325,-1 12 77,20-31 651,27-26-903,2-11 57,-23 14 0,-3-1-45,6-19 224,-25 16 1543,-24-29-1162,5 25-247,-11-16-81,15 33-1220,20 0 1167,2 2 285,31-11-285,-10 7-518,15-4 518,-11 8 288,15 7 1,2 5-494,1 10 174,-6-5 1,-7 4 24,-25 16 6,-17-4-244,-26 17 1,-9 3 72,13-16 0,-1-1-312,-2 2 1,-2 2 0,2-4 258,-14 13 25,17-16-280,-13 22 325,20-26 154,-8 12 509,25-30-509,3-5 185,46-25 1073,-23 14-650,23-15-286,-39 22 1349,-10 9-737,-8 22 0,-3 8-873,1 12-1394,-1-8 1,2 0 1326,2 0-150,7-18-998,43-7 787,11-24-11,-16 5 0,1-3-1164,-2-8 0,-1-4 477,-8 5 1,2-2 727,15-12 1,-3 1 0,0 2 0,-16 7 0,1 1-1</inkml:trace>
  <inkml:trace contextRef="#ctx0" brushRef="#br0" timeOffset="288726">20362 14986 16595,'-32'5'1354,"-1"-1"0,-21 14-1354,21-4 0,2 3-121,7 3 1,6 6-208,12 11 1,10 2-47,8-10 0,4-1 234,0 7 0,6-7-552,15-17 1,6-15 691,-5-18 0,0-12 0,-3 5 0,-5 14 0,-1 0 0,13-27 0,0 1 0</inkml:trace>
  <inkml:trace contextRef="#ctx0" brushRef="#br0" timeOffset="288911">20786 14436 13179,'-23'44'889,"-1"1"0,1-1 0,-4 12 0,3-3-1527,10-9 0,3-2 530,5-9 0,4 1-1125,6 17 0,4 8 0,0-6 491,-2-15 0,1 0-494,3 11 0,3 6 0,2-16 1455,7-23 1,-6-1-1,-5-16 1</inkml:trace>
  <inkml:trace contextRef="#ctx0" brushRef="#br0" timeOffset="289061">20955 14901 6391,'17'-2'5043,"-17"29"-3721,-11-4-1204,-12 27 1241,7-13-2539,6 9 0,3 3-1878,0 1 2027,3-7 1,2-5-2003,6-22 3236,-1-14 1,-2-2 0,0-2 0</inkml:trace>
  <inkml:trace contextRef="#ctx0" brushRef="#br0" timeOffset="289179">20934 14901 14342,'8'-31'1111,"0"-1"1,5-18-914,-13 50-3310,0 0 0,0 0 0</inkml:trace>
  <inkml:trace contextRef="#ctx0" brushRef="#br0" timeOffset="289483">21230 15007 12977,'1'23'3123,"-3"29"-2779,-1-34-550,-2 17 1,-2 0-61,1-14 70,-4 15 81,8-33 112,1-2-59,0-4-547,2-23 0,5-10-171,5 7 0,1-1-1170,1-16 1,2 1 1894,4 10 1,2 5 54,12-9 917,-1 15 1,2 6-112,-1 11-218,18 13-588,-43 26-1016,-9 15 0,-4 2-1525,-2 1 569,1-8 1,0-4 1971,0-16 0,3-16 0,1-3 0</inkml:trace>
  <inkml:trace contextRef="#ctx0" brushRef="#br0" timeOffset="289881">21717 14859 13204,'-2'10'2224,"1"-3"173,-16 39-2392,8-7-7,-1-6 1,1 1-4574,4 11 4295,4-15-2538,3 5 419,0-8-578,2-4 3240,1-25 1,-3 1 0,0-10-1</inkml:trace>
  <inkml:trace contextRef="#ctx0" brushRef="#br0" timeOffset="290028">21717 14542 13977,'0'11'2184,"1"-2"-1733,-1-9-7239,0 0 6788,51 16 0,-38-12 0,38 12 0</inkml:trace>
  <inkml:trace contextRef="#ctx0" brushRef="#br0" timeOffset="290413">22246 14796 13482,'1'11'3122,"-1"-2"-2419,0-9 81,0 0-770,-91 13-2041,53 4 2027,-17-4 0,2 5-186,33 6 0,6 2 383,-6 14-567,9-8 0,4 3-2810,17 22 2376,1-11-269,18-7-2445,-3-31 2138,5-4-1365,23-17 2337,-12-4 1,0-3 407,-8 4 0,-3 0 0,4-3 0,-7 2 0,-14 7 0</inkml:trace>
  <inkml:trace contextRef="#ctx0" brushRef="#br0" timeOffset="290894">22437 14880 9669,'7'-1'6970,"-42"11"-6533,10 3-229,-9 2 1,-1 6-277,10 9 1,5 3-148,-12 12 175,17-14 1,4-2-333,11-6-127,4-5-498,10-2-733,23-14 674,7-15 602,4-8 192,-23-1 0,-2-1 309,2-5 1602,10-16 1432,-31 86-2933,5-9-131,-9 7 0,-1 1-17,6 3 0,14-23 62,-3-15-62,9-6-89,2-10 1,3-6-119,-3-2 0,1-2-714,15-15 1,0-2 673,-14 7 1,-1-3-364,6-14 0,-2-6-320,-14 17 0,-1-1 1,0 2 1297,4-9 0,-3 1 185,-2-5 0,-8 8-251,-17 22 26,-11 5 114,-6 19 96,-6 6 149,-9 25 1,0 7-533,19-20 0,1 1-122,-5 12 1,-2 6 0,7-5-34,9 12-39,6-18 0,4-1 3069,8 8-3625,14-8 0,4-3 32,10 0 29,-1-7 0,2-4-511,13-15-2083,7-5 3128,-13-3 0,-2 0 0,-1-1 0,12-4 0</inkml:trace>
  <inkml:trace contextRef="#ctx0" brushRef="#br0" timeOffset="291181">23749 14478 14115,'7'2'3623,"-17"34"-3388,0-10-204,-2 3 0,1 2-23,-2 16-970,1 6 962,5 5-2092,6-15 1,1 6 0,1-4 1298,-1-8 1,2 0-532,0 10 0,1 5 1,0-9 1257,2 3 0,-1-10 0,-3-19 0</inkml:trace>
  <inkml:trace contextRef="#ctx0" brushRef="#br0" timeOffset="291367">23516 14901 14938,'-3'-10'2520,"0"2"-2520,3 8-104,41-9-347,11 4 262,-16-1 0,3 1-4243,17 2 0,2 2 4432,-9 1 0,-3-1 0,-5 1 0,-2 0 0,15 0 0</inkml:trace>
  <inkml:trace contextRef="#ctx0" brushRef="#br0" timeOffset="291629">24088 14901 10852,'-17'27'1431,"1"0"0,-5 8-1306,9-6 0,2 1-134,4 16-24,2-14-144,15 21 250,-4-36 126,10 4 78,-2-34-151,-1-3 89,5-14-10,-4 0-193,2-5 1,1-2-13,0 4 0,0-1-500,3-6 1,0 1 579,-3 10 0,0 4-80,5-5-388,7-1-1173,5 3 503,-8 8-390,-1 6 1448,-10 17 0,-9-1 0,3 3 0</inkml:trace>
  <inkml:trace contextRef="#ctx0" brushRef="#br0" timeOffset="291762">24511 15113 5846,'11'4'3239,"-2"-1"-1642,-9-3-2060,0 0 0,0 0 0</inkml:trace>
  <inkml:trace contextRef="#ctx0" brushRef="#br0" timeOffset="291911">24596 14605 12017,'5'-6'2730,"-1"1"-2248,-4 5-2762,0 0 441,42 6 1839,-3 7 0,11-3 0,-22 1 0</inkml:trace>
  <inkml:trace contextRef="#ctx0" brushRef="#br0" timeOffset="292429">25040 14880 12333,'-20'-9'2790,"-33"10"-1763,16 14 1,-1 3-1807,6-5 1,0 0 727,-10 10 1,6 0-3433,17 1 3385,7 0 907,5 0-1559,13 10 190,16-16-337,6 4 245,12-20-31,-4-8 167,2-6 569,3-6-783,-6-4 1,2-3 989,-10 4 1,-1-1 1538,7-3 1,-4 0-1041,-1-4 266,-19 19-613,-6 5 2212,-11 23-2246,1-2-182,-8 18-73,2 5-70,6-8-14,0 19-14,17-12 37,-2-9-79,12-7 17,-1-20-87,22-10-81,-4-4-163,7-13 1,2-7-45,-11-1 0,0-2-428,7-6 1,0-3 698,-13 8 1,-2-3-1,-3 3 282,-1 2 0,-3 1 200,9-16 0,-5 2-232,-12-4 25,-8 14-59,-22 20 403,-19 35-242,13-2 0,-1 4-164,0 0 0,1 4 24,-8 23 0,6 3-88,5 6-202,7-11 1,4-1 156,14 5 29,6-15 1,5 0-30,13 15-1108,9-17 1,11 2 0,-4-7 659,-10-7 0,3-4-544,13 4 0,8 0 0,-7-7 998,-13-9 1,-3-3 0,25 3-1,-27-6 1</inkml:trace>
  <inkml:trace contextRef="#ctx0" brushRef="#br0" timeOffset="292812">19304 15748 14322,'-19'-9'3057,"5"1"-3169,14 8 112,0 0-3764,45-5 4292,1-1 1,15-3-1,5 0 1,-5 0-694,-12 3 1,-2 1-1,1-1 1,4 0 286,-6 0 1,5-1 0,2 1 0,1-1 0,-1 0 0,-1 1 0,-3 0-330,3 1 0,-3 0 0,-1 1 0,0 0 0,1-1 274,6 1 1,0 0 0,0 0 0,2 0-1,-1 0-208,-7 1 0,-2 1 0,0-1 0,3 0 0,4 1 0,6 0 99,-14 0 1,4 1 0,3 0 0,4 0 0,2 0 0,3 0 0,0 0 0,2 1 0,-1-1 0,1 0 0,-2 1 0,-2-1 0,-1 1 0,-4-1 0,-3 1-10,10-1 1,-5 0 0,-2 0 0,-2 1 0,-1-1 0,1 1 0,2-1 0,3 1 0,4 0 8,-11-1 0,3 1 0,3 0 0,2 0 0,1-1 1,2 1-1,0 0 0,1 0 0,-1 0 0,0 0 0,-1 0 1,-2 0-1,-2 0 0,-3 1 0,-2-1 0,-4 0-80,18 1 0,-4 0 0,-4 0 0,-3 0 0,-1 0 0,1 0 0,1 0-23,1 1 0,-1-1 0,0 1 1,0 0-1,0 0 0,0 0 1,-1 0 98,-1 0 0,-1 0 1,0 1-1,1-1 1,-2 1-1,1 0 0,-1 0 39,5 0 0,-2 1 0,0-1 0,1 1 0,3 1 0,5-1 7,-15 0 0,6-1 0,3 1 0,2 1 0,3-1 0,-1 0 0,0 1 0,-2-1 0,-2 1 0,-5-1 0,-4 0 0,-7 0 0,12 1 0,-10 0 0,-2 1 0,8-1 0,6 1 0,0-1 0,0 0 0,0 0 0,0 0 0,0 0 0,0 0 0</inkml:trace>
  <inkml:trace contextRef="#ctx0" brushRef="#br0" timeOffset="294427">16785 15917 14501,'28'9'1991,"-5"-1"-1437,14-12 191,-12 1-222,21-3 1,16-1 0,-5-1-2863,-8 2 0,2-1 2341,-5 0 1,6 0 0,1 0 0,-3 0-527,0 1 0,-4-1 0,3 0 495,5 0 0,3-1 0,0 1-47,-12 0 1,-1 1-1,4 0 1,6 0-305,-5 0 0,6 1 0,4-1 0,5 0 0,0 0 0,1 0 0,-2 0 1,-4 1-1,-5 0 30,1 0 1,-5 1-1,-3 0 1,1 1-1,2-1 1,4 0-56,-5 0 0,4 0 0,3-1 0,2 1 0,0-1 0,1 1 0,-2 0 0,-2 0 0,-3 1 0,-5 1 405,15 0 0,-3 1 0,-5 1 0,-3 0 0,-5 0 0,1-1 0,-5 1 0,1-1 0,5 1 0,0 0 0,0 1 0</inkml:trace>
  <inkml:trace contextRef="#ctx0" brushRef="#br0" timeOffset="295429">16340 15981 14904,'-39'-20'616,"-2"-1"0,2 0-694,10 2 78,-5 0 0,-3-7 269,9-5 1,2-6 0,2 2-1318,2 3 1,1-3 1086,1-2 0,-2-8 0,2 0 0,3 5-837,4-6 0,3 0 859,1 6 1,-1-2 0,2-6-16,1 3 1,2-6-1,-1-3 1,1 3-1,1 5-424,0-2 0,0 6 0,1-5 445,-1 1 1,0-6 0,0-1 0,0 3-1,3 9-208,1-4 1,2 6 213,-1 1 0,2 3-57,1 3 1,0 2 112,6-20-32,0 17 0,1 2-30,-1 1 1110,7-9-1171,-12 34 2683,-2 3-2792,2 0 125,37 1 15,-5 0-700,0 1 0,3 0 692,-6-1 0,0 1-26,5 0 0,3-1 11,3 1 0,5-1 0,7 0-70,-7-2 0,6 0 0,5-1 0,1 0 0,0-1 0,-2 1-351,-3 0 1,0-1 0,-1 1-1,2-1 1,1 0 0,3-1 359,-8 1 0,3 0 0,3-1 0,0 0 0,1 0 0,0-1 0,-2 1 0,-3 0 0,-3 0-225,6-1 1,-3 0-1,-2 0 1,-1 0-1,0 0 1,1 0 251,0 0 1,-2 0 0,0-1 0,2 1 0,4-1 0,6 0-23,-18 3 1,4-1 0,4 0-1,2-1 1,2 1 0,2-1-1,1 1 1,0-1 0,-1 1 0,0-1-1,-3 1 1,-1 1 0,-4-1-1,-3 1 37,16-2 0,-6 2 1,-4-1-1,-1 1 0,2 0 1,4-1-1,7 0-63,-19 2 1,3 0 0,4-1 0,2 0 0,3 0 0,1 0 0,2 0-1,0 0 1,1-1 0,-1 1 0,-1 1 0,-1-1 0,-2 1 0,-3 0-1,-3 0 1,-3 1 0,-5 1 38,25-2 0,-9 2 0,-4 1 0,-2 0 0,1 0 0,5 0 11,-5 0 1,2 1 0,2-1 0,1 0 0,0 1 0,-1 0 0,-3 0 0,-2 0-1,1 0 1,-4 1 0,-1 0 0,0 0 0,3 1 0,4 0 17,-5 1 0,4 1 0,2 0 1,3 0-1,1 1 0,0 0 1,0 0-1,-2-1 0,-3 1 1,-3 0 9,2-1 0,-4 1 0,-2-1 0,0 1 0,0 0 0,4 0 0,4 1-27,-7 0 0,3 0 0,4 1 0,2 0 1,2 0-1,0 1 0,0-1 0,-1 1 0,-2-1 1,-2 1-1,-5-1 0,-4 0-22,10 1 1,-5 0 0,-5 0 0,0 0 0,0 1-1,4-1-46,2 1 1,2 1 0,1 0-1,1 0 1,-2 0 0,-2-1 0,-3 1-92,1-1 0,-5 0 0,-1 0 0,3 0 0,7 1-106,-11-2 0,4 0 1,5 1-1,2 0 1,2 0-1,0 1 1,1-1-1,-2 0 1,-3-1-1,-3 0 1,-5 0 233,17 1 0,-8 0 1,-2-1-1,1 0 1,7 1 38,-7-1 0,5 1 0,5 0 0,1 1 0,1-1 0,-3 0 0,-5-1 0,-6-1 0,-9-2 9,6 0 0,-9-3 0,-3 1 264,16-1 0,-4 0-211,-9 0 0,-3-2 457,17 1 3229,-19-4-3437,-20 1 1506,-9-4-1808,-11 1 2728,-2-1-2728,1 1 1872,1 2-3294,0 3 1451,3 3-24,0 6 51,-1 3-11,2 4-90,-1 2 17,1 2-432,13 32 460,-6-21 90,11 25 65,-9-28-3413,1 4 3530,-1 4-32,0 6-531,-5 1 0,-1 9 0,0-3 272,0-7 1,0 2 18,-1 7 0,0 7 0,-1-5-76,-4 4 1,-1-4-302,2-12 0,-1-1 374,-1 10 1,-2 2 67,0-11 0,0 1 1,0-4 162,1-6 0,-1 0-582,-3 20 1,-1-3 779,-2-18 960,1-2-1033,-2-2 1120,1-1-1454,-4 1 1,-2 0-205,-2 4 53,1-5 1,1-1-197,-1-6 17,-1-3 127,0-3 786,-3-5-1979,-21-6 1,-6-4 349,18 1 1,-1-3 876,-19-3 0,-10-2 0,12 0 0,-1-2 0,14 1 1,1 0-1</inkml:trace>
  <inkml:trace contextRef="#ctx0" brushRef="#br0" timeOffset="321323">18034 15769 913,'12'57'722,"-1"-1"1,-1-3-1,-5-6 1298,-16-10-1866,-7 4 881,1-11 1,-6 1-255,-20 8 1,-4 0-483,8-6 1,-1-1-104,4-8 1,-3-1 0,2-3 40,1-5 0,-2-2-149,-11 1 1,-8 0 0,4-2-134,1 0 0,-4-5-104,13-7 0,-7-1 0,-7-3 1,-1-2-1,1 0 0,4-1 0,7 0 149,-7-4 0,7-2 0,-6-2 53,7 2 1,-7-2 0,-3-1 0,2-1 0,4 0-1,7-1-77,0-7 0,7 0 0,1-2 112,-2 0 1,1-1 0,-4-9-76,9 4 1,-3-7 0,-3-5-1,-1-3 1,0-2 0,1 0 0,2 2-1,3 3-247,2 1 0,2 2 0,2 1 1,1-1-1,-1-3 0,-2-5 270,5 7 1,-2-4 0,-2-3 0,0-3 0,0-1 0,0-1 0,2 1 0,0 0 0,3 3 0,3 4 0,2 3 4,-3-13 0,3 7 0,3 1 0,6-2 0,8-6 52,5 9 0,5-6 0,5-3 1,4-4-1,2 0 0,2 1 0,1 1 1,0 4-1,-2 4 0,0 7-230,3-5 0,0 9 0,1 2 0,2 0 0,4-5 141,-3 4 0,4-6 0,2-2 0,2-1 0,1-1 0,1 3 0,-2 2 0,0 6 0,-2 5 97,15-4 0,-2 8 1,1 5-1,0-1-102,-7 3 1,1 1-1,0 0 1,1 1 0,1 1-110,-1 0 1,-2 1 0,2 0 0,5 2-1,5 2 102,-9 6 0,5 0 0,4 2 0,4 1 1,1 1-1,2 1 0,-1 0 0,0 1 0,-3 0 1,-3 0-1,-4 1-24,13-1 0,-6 2 0,-3 1 0,0 0 0,3 1 0,6 2 31,-12-2 0,3 1 1,5 0-1,1 1 1,1 0-1,1 0 1,-2 2-1,-1 0 1,-4 2-1,-4 1 1,-5 1-11,13 8 0,-7 2 1,-4 3-1,-2 0 1,2 1-46,0 1 0,-1 0 0,0 1 0,1 2 0,0 4-28,-6-3 0,2 0 0,0 1 0,0 3 0,-1 4 0,-1 4 0,-3 5-57,-11-6 0,-1 4 1,-1 5-1,-1 2 0,0 4 1,-1 1-1,-1 1 1,-1 0-1,1 0 0,-2-1 1,0-3-1,0-2 1,0-4 71,4 7 1,1-5 0,-2-2 0,0-1 0,-1 0 0,-2 2-1,-2 3 1,-3 5 44,-4-5 0,0 4 1,-2 5-1,0 2 0,-1 2 1,-2 1-1,-1 0 0,-2-2 1,-1-1-1,-4-4 1,-1-4-1,-3-6 0,-3-5 220,-12 18 0,-7-12 0,-8-4 0,-7 6 77,9-14 1,-5 4 0,-6 1 0,-3 2 0,-2 0 0,-1 0 0,0-1-1,2-3 1,3-3 0,4-4-174,-9 6 1,5-5 0,0-3 0,-1 0 0,-5 2-57,7-4 1,-3 2-1,-4 1 1,-1 1-1,0-1 1,0-1-1,2-1 1,3-4 0,4-4 81,-11 3 0,6-5 0,1-3 0,-4 1-13,5-3 1,-3 1 0,-1 0 0,-1 0 0,1-2 0,3 0-67,-8 3 1,3-2 0,-2-1-1,-7-1-84,11-6 1,-5 1 0,-5-1-1,-2-1 1,-2 0 0,0-2-1,3-2 1,2-1 0,5-2-71,-3-3 0,4-3 0,2-2 0,1-1 0,-1-1 1,-4 1 50,3 2 0,-3 1 1,-2-1-1,0 1 0,0-2 1,2-1-1,3-2 0,5-3-135,-5-8 1,3-3 0,4-2 0,3-2 0,2 0 15,1-2 1,3-1 0,3-1 0,0-1 156,-1-2 0,2-1 0,0-1 1,1-5-313,5 3 0,0-2 0,1-3 0,0-2 0,2 0 0,0-1-33,2-2 0,1-1 0,1-1 0,2-1 1,0-2-1,0-1 377,3 7 1,0-2 0,1-2-1,0 0 1,1 0 0,1 0 0,1 2-1,1 1 36,0-7 0,2 2 0,0 1 0,3 0 0,0 1 0,2 1 27,2-8 1,1 0 0,2 1 0,2 3 0,1 3 64,3 5 1,1 3-1,3 1 1,0 1-136,-1 1 0,-1 1 0,6 0 0,10-4-66,0 13 0,6-3 0,7-2 0,4-1 0,5-2 0,2 1 0,1-1 0,0 1 0,-1 1 0,-2 2 0,-4 3 0,-4 3 110,9-8 0,-5 6 1,-2 2-1,1 0 0,3 0 1,7-5-24,-13 9 1,5-4-1,3-1 1,2-2-1,2-1 1,2 0-1,0 0 1,-1 1-1,0 2 1,-2 2-1,-3 4 1,-2 2-1,-5 5 15,20-3 0,-6 7 0,-3 5 0,0 1 1,1 0 21,1-1 1,-2-1 0,1 2-1,4 3 1,6 2-254,-16 5 0,4 0 0,2 2 0,4 1 0,1 2 0,1 1 0,1 0 0,-1 2 1,-1 0-1,-2 2 0,-3-1 178,3 4 0,-2 1 0,-1 3 0,-1 0 0,-1 1 0,1 0 0,-1-1 1,2 0-1,0-2 0,-2-2 0,2-2 0,2-1 0,0 0 0,-1-1 1,0 1-1,-2 1 0,-3 0 0,-3 2 0,-3 1 0,4 13 0,0-1 0,1 1 1,-1 0-1,0 0 0</inkml:trace>
  <inkml:trace contextRef="#ctx0" brushRef="#br0" timeOffset="368682">19643 12319 10141,'-10'16'718,"-4"9"0,0 3-553,2-1-61,-1 3 0,-4 6 216,-6 15 1,-1 1-354,5-12 1,0 1-516,2-4 0,-1 2 1,1-4 437,1-1 1,2-4-244,1-2 1,0 0-806,-1 4 1,0-1 189,0-2 1,1-1-3146,-9 17 4113,8-22 0,9-17 0,0-1 0</inkml:trace>
  <inkml:trace contextRef="#ctx0" brushRef="#br0" timeOffset="368919">19156 12869 3935,'14'-14'3866,"-3"3"-1776,-11 11-1617,0 0 447,-5 39-475,3-17 139,2 25 1,5 1-720,3-18 90,1 1 1,4-6-65,21-19-792,12-20 1,4-6 655,-19 9 0,0-2-6,21-13 1,-1-6-817,-20 4 1,-2-2 1066,3-2 0,-2-1 0,-6 9 0,-2 0 0,13-14 0</inkml:trace>
  <inkml:trace contextRef="#ctx0" brushRef="#br0" timeOffset="374955">4255 15706 11684,'-25'-24'588,"0"1"0,1-4 0,-1-2-426,-4-2 1,-1-4-1122,-2-11 1,4-1 1035,11 18 0,2-5 2,4-3 1,0-12 0,1-5 0,0-3 0,1 4 0,2 8-1057,-1-3 1,3 5-1,0-5 982,0 2 0,-1-6 0,1-4 0,0 1 1,1 4-1,2 7-5,3-19 0,3 7 380,-1 0 1,3-7-470,5 14 1,3-9 0,3-2-1,0 3 1,-3 8-225,-1 6 0,-2 5 1,4-3 351,3-5 1,4-9 0,1 0 0,1 7 0,-2 14-32,26-2-133,-10 22 0,11 0 0,6 0 0,-1 1 1,-7 3 145,-5 2 0,-5 2 1,6 0 34,6-1 0,7-2 0,2 1 1,-1 1-1,-8 2-32,-3 4 0,-5 2 1,1 0-162,2 0 0,0 0 0,11 2 193,-15-1 1,7 1-1,6 0 1,4 1-1,3 1 1,2-1-1,-1 1 1,0-1 0,-3 1-1,-5-1 1,-5-1-198,16 2 0,-8-1 0,-2 0 0,2 0 0,8 1 125,-14-1 1,6 0 0,3 1-1,4 0 1,1 0 0,0 0 0,-1 0-1,-2 0 1,-4-1 0,-5 0 0,-6 0 123,14 0 0,-9 1 1,-3-2-1,1 1-148,0 0 0,-2 0 0,4-1 1,6 0-109,-8 0 1,6-1 0,6 0 0,2 0 0,1 0 0,0-1 0,-3 1 0,-5 0 0,-5-1 147,11 2 0,-8-1 0,-1 0 0,8 0-83,-9 0 1,7-1 0,5 1 0,2-1 0,-3 1 0,-5-1 0,-8 0 0,-12 1 82,1-1 0,-9 2 1446,3 5 0,-5 3-1278,-5 4-37,-5 17-61,-30-2-5,-5 11 58,-3 12-51,8-13 0,-2 9 0,0 5 0,2-4-257,1 5 0,1-2 0,-1 4 127,-1 0 1,0 3 0,0 1-1,2-5-36,4-2 0,1-3 0,2-3-83,0 4 1,2-3-2,0-3 0,1 3-323,0 7 1,0 7 0,1-7 370,-1-10 0,0 0 54,0 9 0,-1 6 0,-1-12 291,-5-3 501,-3-13 1,-3-2-351,-10-2-90,-12-8 1,-12 0-1,4-3-161,9-6 0,0-2-42,-12 4 1,-6 1 0,5-4 71,9-4 1,2-3-72,-2 1 0,-6 0 103,0-1 1,-8 2 0,-4 1-1,0-1 1,6 0-126,-4 0 0,3 0 1,-5 1-46,11-1 0,-7 0 0,-1 1 0,-1-1 0,3 1 0,5-1 28,-13 2 1,6 0-1,-1 0-359,-5 1 0,0 0 0,0 0 324,13-1 0,1-1 0,-2 1 0,-3 0-87,-3 1 0,-3 0 0,-3 1 0,-2 0 0,-2 0 8,12-2 1,-2 0 0,-2 0-1,-1 0 1,-1 1 0,1-1-1,1 0 1,1 0 58,1 0 0,2-1 0,0 1 0,1-1 0,-1 1 0,-2-1 0,-3 1-91,1-1 0,-5 0 0,-2 1 1,-1-1-1,-1 0 0,2 0 0,3 0 1,3-1-1,4-1-24,-4 0 1,6-1 0,2 0-1,0-1 1,-3 0-48,-2 1 1,-2-1-1,-2 0 1,1 0-1,2-1 1,4 0-318,-7 0 1,4 0-1,1-2 1,0 0-63,2-1 0,0 0 1,1 0-1,-3-2 528,3-1 1,-3-1-1,0-1 1,3 1-1,5 0 1,-16-1-1,3 0 1,12-2-1,0 1 1,0-1-1</inkml:trace>
  <inkml:trace contextRef="#ctx0" brushRef="#br0" timeOffset="396175">5757 1778 8188,'-21'-41'48,"1"0"1,-1 0 0,2 1 0,1 0 0,4 2-1789,6 1 0,7-4 1825,6-3 1,5-9 0,4-5-1,0 1 1,0 7-281,2-1 1,1 4-1,3-5 224,-4 9 0,3-6 0,0-2 0,2 0 0,1 5 0,1 6-111,11-3 0,3 8 1,1 1 123,4-2 0,1 1 0,1 1-120,1 1 1,1 1 0,11-2 21,-14 12 0,7-1 1,5-1-1,3-1 1,1 1-1,1 1 1,-2 2-1,-3 2 0,-2 3 0,-2 2 1,0 1-1,0 1 1,0 1-1,2-1 1,2-1 37,-2-1 1,2-2 0,3 0 0,1-1 0,0 1 0,-1 1 0,-1 1 0,-2 4 0,-3 2-11,8 3 1,-3 2-1,-2 4 1,-1 1-1,-2 2 1,-2 0-1,10 4 1,-3 2 0,-3 2-1,1 2 146,0 0 1,-3 0 0,3 5 0,4 7-115,-19-5 1,4 6 0,2 3 0,2 3 0,1 1 0,-1 2-1,0-1 1,-2 0 0,-3-2 0,-3-3-137,4 4 0,-4-3 1,-2 0-1,0-1 1,0 4-1,5 2 132,-6-3 0,4 3 0,2 2 0,1 2 0,0 0 0,0 1 0,-3-1 0,-2-1 0,-4-2 0,-5-3-51,7 17 1,-7-4-1,-4-1 1,0 1-66,0 0 1,-1 0-1,-1 0 1,-2 0 115,-2-2 0,-1 1 0,-1-1 0,-2 1 196,4 9 1,-2 0 0,-7 7 250,-10-13 0,-3 7 0,-4 2 0,-2 1 0,0-3 1,-1-6-416,1-3 1,-1-5 0,-2 0 0,-3 3 66,0 2 0,-3 4 0,-1 2 0,-2-1 0,-2-5 0,-1-8 169,-10 0 0,-4-9 0,-1-1-56,-4 3 1,-1-2 0,-2-1 75,-4 1 1,-1-2-1,-1-2-68,12-6 0,0-1 1,-3-1-1,-8-1-169,4-3 1,-6-1 0,-6 0 0,-4 0 0,-1-1 0,-1 0 0,3-1 0,2 0 0,6-1-65,-2 0 0,4-1 0,2-1 0,1 0 0,-4 0 0,-4 0-2,4 0 0,-3 0 0,-4 0 0,-3 0 1,0 0-1,0 0 0,1-1 0,3 0 0,3-2 1,5-1-48,-12-1 1,6-1 0,3-2 0,1-1 0,-2 1 22,-2-1 1,0-1-1,1 0 1,-1 0-1,0-1-15,1-1 1,0 1 0,0-2 0,0 0 0,1 0 20,2-1 0,1 1 0,0-1 0,-3-3 0,-3-4-183,8-2 1,-3-2 0,-4-4-1,-1-1 1,-1-1 0,1-2 0,3 2-1,2 0 1,5 2-25,-7-4 0,5 1 1,2 1-1,0-3 1,-4-3-30,4 3 0,-5-4 0,-3-1 0,0-1 0,2-2 0,4 1 1,6 0-1,8 1-528,3-6 0,8 1 1,6-1-1,-1-5 797,2-4 0,1-6 0,3-2 0,0 3 0,1 6 0,-1 4 0,1 5 0,2-2 0,2-16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2022. 3. 28.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2022. 3. 28.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2022. 3. 28.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2022. 3. 28.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2022. 3. 28.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3.tiff"/><Relationship Id="rId7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nMxz9ZhRcYhwDqud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tiff"/><Relationship Id="rId7" Type="http://schemas.openxmlformats.org/officeDocument/2006/relationships/customXml" Target="../ink/ink1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A2PTekedN44uCQoe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ZtKP34kSwZsC9Wbr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tiff"/><Relationship Id="rId7" Type="http://schemas.openxmlformats.org/officeDocument/2006/relationships/hyperlink" Target="https://trends.google.com/trends/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trends/correlate/draw?p=us" TargetMode="External"/><Relationship Id="rId11" Type="http://schemas.openxmlformats.org/officeDocument/2006/relationships/customXml" Target="../ink/ink2.xml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tomfishburne/status/455486271339511808" TargetMode="External"/><Relationship Id="rId3" Type="http://schemas.openxmlformats.org/officeDocument/2006/relationships/image" Target="../media/image3.tiff"/><Relationship Id="rId7" Type="http://schemas.openxmlformats.org/officeDocument/2006/relationships/image" Target="../media/image11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31464A-372F-B245-ADC4-C37D9169D42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E5EEDA-9B8E-9844-9503-357F5B843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4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E9B7765-0FDE-2B41-A755-B6F07C5F2AB5}"/>
                </a:ext>
              </a:extLst>
            </p:cNvPr>
            <p:cNvSpPr/>
            <p:nvPr/>
          </p:nvSpPr>
          <p:spPr>
            <a:xfrm>
              <a:off x="157451" y="153467"/>
              <a:ext cx="11877098" cy="6576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79" y="2859613"/>
            <a:ext cx="71716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CC1DA1-4A95-D74F-938C-B3FEB51A0F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75" r="16061" b="25014"/>
          <a:stretch/>
        </p:blipFill>
        <p:spPr>
          <a:xfrm>
            <a:off x="9547355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38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Blinding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7" y="989045"/>
            <a:ext cx="106576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Humans are susceptible to errors in judgement (e.g., preference in cola tasting)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Blinding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participants to the treatment could prevent potential biases.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Experimenters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can subconsciously provide contextual cues related to treatment.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Two classes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individuals who can affect the outcome of the experiment: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Those who could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influence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results (e.g., subjects, treatment administrators, technicians, etc.)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Those who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evaluate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results (e.g., judges, treating physicians, etc.)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Single-blind: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either one of these classes are blinded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Double-blind: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both classes are blinded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4C8D912-2D98-F749-8CE5-A9FB7A06E07E}"/>
                  </a:ext>
                </a:extLst>
              </p14:cNvPr>
              <p14:cNvContentPartPr/>
              <p14:nvPr/>
            </p14:nvContentPartPr>
            <p14:xfrm>
              <a:off x="1166040" y="16200"/>
              <a:ext cx="8232120" cy="60465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4C8D912-2D98-F749-8CE5-A9FB7A06E0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9840" y="0"/>
                <a:ext cx="8264520" cy="607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462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19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Placebos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7" y="989045"/>
            <a:ext cx="7416536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Simply applying any treatment can cause an improvement.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Placebo: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“fake” treatment that looks just like the real treatment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Placebo effects tells us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importance of effective blinding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importance of comparing treatments with a proper control (e.g., active control)</a:t>
            </a: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17" y="3892070"/>
            <a:ext cx="6445199" cy="3869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150" y="3434910"/>
            <a:ext cx="5802604" cy="3214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18001">
            <a:off x="8812296" y="2202330"/>
            <a:ext cx="2983034" cy="424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AC60557-2D59-FB4E-A3E8-32BB62E92300}"/>
                  </a:ext>
                </a:extLst>
              </p14:cNvPr>
              <p14:cNvContentPartPr/>
              <p14:nvPr/>
            </p14:nvContentPartPr>
            <p14:xfrm>
              <a:off x="253440" y="245160"/>
              <a:ext cx="11126160" cy="57823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AC60557-2D59-FB4E-A3E8-32BB62E9230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7240" y="228960"/>
                <a:ext cx="11158560" cy="581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24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22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09-1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94C896-5D87-9548-84DD-A70396D26B7F}"/>
              </a:ext>
            </a:extLst>
          </p:cNvPr>
          <p:cNvSpPr/>
          <p:nvPr/>
        </p:nvSpPr>
        <p:spPr>
          <a:xfrm>
            <a:off x="3966955" y="2874464"/>
            <a:ext cx="4285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https://forms.gle/nMxz9ZhRcYhwDqud8</a:t>
            </a:r>
            <a:r>
              <a:rPr lang="en-US" altLang="ko-Kore-KR" dirty="0">
                <a:latin typeface="Seravek" panose="020B0503040000020004" pitchFamily="34" charset="0"/>
              </a:rPr>
              <a:t> </a:t>
            </a:r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54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925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Best experiments: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7" y="989045"/>
            <a:ext cx="10657608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Randomized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Comparative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Double-blind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Placebo-controlled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4248" y="2854171"/>
            <a:ext cx="7406503" cy="2351525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 rot="16200000">
            <a:off x="5403156" y="3759241"/>
            <a:ext cx="1177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Double-blind</a:t>
            </a:r>
            <a:endParaRPr kumimoji="1" lang="ko-KR" altLang="en-US" sz="1400" b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8681312" y="4719297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Placebo</a:t>
            </a:r>
            <a:endParaRPr kumimoji="1" lang="ko-KR" altLang="en-US" sz="1400" b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550684" y="3431020"/>
            <a:ext cx="974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Treatment</a:t>
            </a:r>
            <a:endParaRPr kumimoji="1" lang="ko-KR" altLang="en-US" sz="1400" b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F90F5FF-237D-874E-83AE-BF12C72AF8FD}"/>
                  </a:ext>
                </a:extLst>
              </p14:cNvPr>
              <p14:cNvContentPartPr/>
              <p14:nvPr/>
            </p14:nvContentPartPr>
            <p14:xfrm>
              <a:off x="1470600" y="754560"/>
              <a:ext cx="10054440" cy="527220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F90F5FF-237D-874E-83AE-BF12C72AF8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4400" y="738360"/>
                <a:ext cx="10086840" cy="530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009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78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09-2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94C896-5D87-9548-84DD-A70396D26B7F}"/>
              </a:ext>
            </a:extLst>
          </p:cNvPr>
          <p:cNvSpPr/>
          <p:nvPr/>
        </p:nvSpPr>
        <p:spPr>
          <a:xfrm>
            <a:off x="4057237" y="2884739"/>
            <a:ext cx="4163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https://forms.gle/A2PTekedN44uCQoe7</a:t>
            </a:r>
            <a:r>
              <a:rPr lang="en-US" altLang="ko-Kore-KR" dirty="0">
                <a:latin typeface="Seravek" panose="020B0503040000020004" pitchFamily="34" charset="0"/>
              </a:rPr>
              <a:t> </a:t>
            </a:r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8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7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Confounding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1136287" y="989045"/>
            <a:ext cx="10657608" cy="403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factors are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confounded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when the levels of one factor are associated with the level of another factor.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way to tease apart the two effects: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E.g., When examining the effects of different teaching styles, one class was during the fall semester, and the other class was spring. In this case, </a:t>
            </a:r>
            <a:r>
              <a:rPr lang="en-US" altLang="ko-KR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different teaching style was confounded with the season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.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E.g., what if two different professors taught two different classes? </a:t>
            </a:r>
            <a:r>
              <a:rPr lang="en-US" altLang="ko-KR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Different teaching styles was confounded with professors and the seasons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.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E.g., When examining the differences in brain signal for no pain and pain runs, and if no pain runs were always followed by pain runs, </a:t>
            </a:r>
            <a:r>
              <a:rPr lang="en-US" altLang="ko-KR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the pain manipulation was confounded with the order effects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7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It’s super important to use the “control” and “randomize” strategies wisely.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BE55060-1EC0-3547-A172-76D42AE22E04}"/>
                  </a:ext>
                </a:extLst>
              </p14:cNvPr>
              <p14:cNvContentPartPr/>
              <p14:nvPr/>
            </p14:nvContentPartPr>
            <p14:xfrm>
              <a:off x="379800" y="759600"/>
              <a:ext cx="9989280" cy="32763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BE55060-1EC0-3547-A172-76D42AE22E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600" y="743400"/>
                <a:ext cx="10021680" cy="330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83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09-3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94C896-5D87-9548-84DD-A70396D26B7F}"/>
              </a:ext>
            </a:extLst>
          </p:cNvPr>
          <p:cNvSpPr/>
          <p:nvPr/>
        </p:nvSpPr>
        <p:spPr>
          <a:xfrm>
            <a:off x="4057237" y="2884739"/>
            <a:ext cx="4171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https://forms.gle/ZtKP34kSwZsC9Wbr7</a:t>
            </a:r>
            <a:r>
              <a:rPr lang="en-US" altLang="ko-Kore-KR" dirty="0">
                <a:latin typeface="Seravek" panose="020B0503040000020004" pitchFamily="34" charset="0"/>
              </a:rPr>
              <a:t> </a:t>
            </a:r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467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36286" y="989045"/>
                <a:ext cx="10178812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13: Experiments and Observational Studies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Observational studies: Valuable for discovering trends and relationships, but correlation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causation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Four principles of experimental design: C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ontrol. Randomize, Replicate, Block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Good experiments: Randomized, Comparative (control), Double-blind, Placebo-controlled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Confounding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89045"/>
                <a:ext cx="10178812" cy="2308324"/>
              </a:xfrm>
              <a:prstGeom prst="rect">
                <a:avLst/>
              </a:prstGeom>
              <a:blipFill rotWithShape="0">
                <a:blip r:embed="rId6"/>
                <a:stretch>
                  <a:fillRect l="-479" b="-13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1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73333" y="2120740"/>
            <a:ext cx="624536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Designing experiments!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5D1413-7C7C-424E-A89F-D84CF895CCAF}"/>
              </a:ext>
            </a:extLst>
          </p:cNvPr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0E178DF-DB27-9E48-A15A-D7A2F119A801}"/>
                  </a:ext>
                </a:extLst>
              </p14:cNvPr>
              <p14:cNvContentPartPr/>
              <p14:nvPr/>
            </p14:nvContentPartPr>
            <p14:xfrm>
              <a:off x="457560" y="302040"/>
              <a:ext cx="10917720" cy="527292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0E178DF-DB27-9E48-A15A-D7A2F119A8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1360" y="285840"/>
                <a:ext cx="10950120" cy="530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42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Observational Studies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8090933" cy="1374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Researchers do not assign choices, they simply observe them.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 extreme case: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https://www.google.com/trends/correlate/draw?p=us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(not working)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Also Google trends: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https://trends.google.com/trends/</a:t>
            </a: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/>
          <a:srcRect r="17887"/>
          <a:stretch/>
        </p:blipFill>
        <p:spPr>
          <a:xfrm>
            <a:off x="454912" y="2973147"/>
            <a:ext cx="4978055" cy="4822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9"/>
          <a:srcRect r="32765"/>
          <a:stretch/>
        </p:blipFill>
        <p:spPr>
          <a:xfrm>
            <a:off x="5736211" y="4448531"/>
            <a:ext cx="6465555" cy="4818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0"/>
          <a:srcRect l="10431" r="11411"/>
          <a:stretch/>
        </p:blipFill>
        <p:spPr>
          <a:xfrm rot="499603">
            <a:off x="9027728" y="704238"/>
            <a:ext cx="2933589" cy="469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BF469AB-8332-4B48-93E6-B1F2ECAC0E58}"/>
                  </a:ext>
                </a:extLst>
              </p14:cNvPr>
              <p14:cNvContentPartPr/>
              <p14:nvPr/>
            </p14:nvContentPartPr>
            <p14:xfrm>
              <a:off x="264240" y="467280"/>
              <a:ext cx="4607640" cy="3636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BF469AB-8332-4B48-93E6-B1F2ECAC0E5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8040" y="451080"/>
                <a:ext cx="4640040" cy="39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516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42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Observational Studies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텍스트 상자 17"/>
              <p:cNvSpPr txBox="1"/>
              <p:nvPr/>
            </p:nvSpPr>
            <p:spPr>
              <a:xfrm>
                <a:off x="1136286" y="989045"/>
                <a:ext cx="6600012" cy="3149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Valuable for discovering trends and possible relationships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Widely used in public health and marketing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Often retrospective (retrospective study &lt;-&gt; prospective study)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Lots of lurking variables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Noise, errors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correlation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causation</a:t>
                </a:r>
              </a:p>
            </p:txBody>
          </p:sp>
        </mc:Choice>
        <mc:Fallback xmlns="">
          <p:sp>
            <p:nvSpPr>
              <p:cNvPr id="18" name="텍스트 상자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89045"/>
                <a:ext cx="6600012" cy="3149580"/>
              </a:xfrm>
              <a:prstGeom prst="rect">
                <a:avLst/>
              </a:prstGeom>
              <a:blipFill rotWithShape="0">
                <a:blip r:embed="rId6"/>
                <a:stretch>
                  <a:fillRect l="-554" b="-2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/>
          <p:cNvGrpSpPr/>
          <p:nvPr/>
        </p:nvGrpSpPr>
        <p:grpSpPr>
          <a:xfrm>
            <a:off x="6599854" y="2617749"/>
            <a:ext cx="4298302" cy="3280385"/>
            <a:chOff x="6599854" y="2617749"/>
            <a:chExt cx="4298302" cy="32803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30392" y="2617749"/>
              <a:ext cx="4267764" cy="3041752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6599854" y="5636524"/>
              <a:ext cx="41583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latin typeface="Seravek Light" charset="0"/>
                  <a:ea typeface="Seravek Light" charset="0"/>
                  <a:cs typeface="Seravek Light" charset="0"/>
                  <a:hlinkClick r:id="rId8"/>
                </a:rPr>
                <a:t>https</a:t>
              </a:r>
              <a:r>
                <a:rPr lang="ko-KR" altLang="en-US" sz="1100">
                  <a:latin typeface="Seravek Light" charset="0"/>
                  <a:ea typeface="Seravek Light" charset="0"/>
                  <a:cs typeface="Seravek Light" charset="0"/>
                  <a:hlinkClick r:id="rId8"/>
                </a:rPr>
                <a:t>://twitter.com/tomfishburne/status/455486271339511808</a:t>
              </a:r>
              <a:endParaRPr lang="en-US" altLang="ko-KR" sz="11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A0F6F3F3-F2D4-1347-AF62-B94C8DB056EA}"/>
                  </a:ext>
                </a:extLst>
              </p14:cNvPr>
              <p14:cNvContentPartPr/>
              <p14:nvPr/>
            </p14:nvContentPartPr>
            <p14:xfrm>
              <a:off x="403920" y="754560"/>
              <a:ext cx="10604520" cy="396288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A0F6F3F3-F2D4-1347-AF62-B94C8DB056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7720" y="738360"/>
                <a:ext cx="10636920" cy="39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09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22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Randomized, Comparative Experiments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545457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Experiments require: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Random assignment of subjects to treatments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Manipulate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explanatory variables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(or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factors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)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Measure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response variables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b="1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Four principles of experimental design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Control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Randomize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Replicate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Block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231D3FF-15A2-6D47-855C-FDF41559E101}"/>
                  </a:ext>
                </a:extLst>
              </p14:cNvPr>
              <p14:cNvContentPartPr/>
              <p14:nvPr/>
            </p14:nvContentPartPr>
            <p14:xfrm>
              <a:off x="392040" y="265680"/>
              <a:ext cx="10792440" cy="53200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231D3FF-15A2-6D47-855C-FDF41559E1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5840" y="249480"/>
                <a:ext cx="10824840" cy="535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414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633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Experimental design: Control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7272697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Control sources of variation other than the factors we’re manipulating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Making conditions as similar as possible for all treatment groups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reduce the variability of the responses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Bad for generalizability?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Consideration: generalizability and ecological validity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7631B09-A776-7047-8349-9E2431957C4F}"/>
                  </a:ext>
                </a:extLst>
              </p14:cNvPr>
              <p14:cNvContentPartPr/>
              <p14:nvPr/>
            </p14:nvContentPartPr>
            <p14:xfrm>
              <a:off x="1479240" y="142560"/>
              <a:ext cx="10699560" cy="38005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7631B09-A776-7047-8349-9E2431957C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3040" y="126360"/>
                <a:ext cx="10731960" cy="383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435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1732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Experimental design: Randomize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99768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the effects of unknown or uncontrollable sources of variation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Not eliminating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effects of these sources, but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distributing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them equally across treatment levels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Protect against factors we might be missing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“Control what you can, and randomize the rest”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AC0F0F7-5F3F-D149-B09F-85BA2EE4C125}"/>
                  </a:ext>
                </a:extLst>
              </p14:cNvPr>
              <p14:cNvContentPartPr/>
              <p14:nvPr/>
            </p14:nvContentPartPr>
            <p14:xfrm>
              <a:off x="1338480" y="731520"/>
              <a:ext cx="9597240" cy="27651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AC0F0F7-5F3F-D149-B09F-85BA2EE4C1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2280" y="715320"/>
                <a:ext cx="9629640" cy="279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820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879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Experimental design: Replicate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8852873" cy="5410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Subject-level replication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Repeat treatments to many subjects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outcome of an experiment on a single subject is an anecdote (not data)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Study-level replication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entire experiment is repeated on a different population of experimental units.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Within-subject level replication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Repeated measures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Can measure the reliability of a measure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Increase signal-to-noise ratio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4334ECA7-211C-F143-BA50-B09FCAA04849}"/>
                  </a:ext>
                </a:extLst>
              </p14:cNvPr>
              <p14:cNvContentPartPr/>
              <p14:nvPr/>
            </p14:nvContentPartPr>
            <p14:xfrm>
              <a:off x="286920" y="93240"/>
              <a:ext cx="11143800" cy="66078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4334ECA7-211C-F143-BA50-B09FCAA048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720" y="77040"/>
                <a:ext cx="11176200" cy="664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24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297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Experimental design: Block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7" y="989045"/>
            <a:ext cx="106576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There are things that we are not studying, but we can’t control (e.g., male, female).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can group similar individuals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together (block)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randomize within each of these blocks.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is a compromise between randomization and control, and this is not required, different than other three, Control, Randomize, Replicate.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is an idea similar to stratified random sampling.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design is called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“Randomized block design”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7393DF8-6AFC-544C-A522-49B356ECAD27}"/>
                  </a:ext>
                </a:extLst>
              </p14:cNvPr>
              <p14:cNvContentPartPr/>
              <p14:nvPr/>
            </p14:nvContentPartPr>
            <p14:xfrm>
              <a:off x="2175840" y="140040"/>
              <a:ext cx="8557920" cy="42159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7393DF8-6AFC-544C-A522-49B356ECAD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59640" y="123840"/>
                <a:ext cx="8590320" cy="424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917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1022</Words>
  <Application>Microsoft Macintosh PowerPoint</Application>
  <PresentationFormat>와이드스크린</PresentationFormat>
  <Paragraphs>140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맑은 고딕</vt:lpstr>
      <vt:lpstr>Arial</vt:lpstr>
      <vt:lpstr>Cambria Math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Wani Woo</cp:lastModifiedBy>
  <cp:revision>187</cp:revision>
  <dcterms:created xsi:type="dcterms:W3CDTF">2017-08-24T21:55:02Z</dcterms:created>
  <dcterms:modified xsi:type="dcterms:W3CDTF">2022-03-28T05:47:19Z</dcterms:modified>
</cp:coreProperties>
</file>